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8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1" y="506"/>
            <a:ext cx="12190019" cy="6861521"/>
            <a:chOff x="-8" y="379"/>
            <a:chExt cx="9142514" cy="5146141"/>
          </a:xfrm>
        </p:grpSpPr>
        <p:sp>
          <p:nvSpPr>
            <p:cNvPr id="10" name="Google Shape;10;p2"/>
            <p:cNvSpPr/>
            <p:nvPr/>
          </p:nvSpPr>
          <p:spPr>
            <a:xfrm>
              <a:off x="-8" y="20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4" y="739369"/>
              <a:ext cx="7891673" cy="4407151"/>
            </a:xfrm>
            <a:custGeom>
              <a:avLst/>
              <a:gdLst/>
              <a:ahLst/>
              <a:cxnLst/>
              <a:rect l="l" t="t" r="r" b="b"/>
              <a:pathLst>
                <a:path w="246769" h="137745" extrusionOk="0">
                  <a:moveTo>
                    <a:pt x="0" y="1"/>
                  </a:moveTo>
                  <a:lnTo>
                    <a:pt x="0" y="137744"/>
                  </a:lnTo>
                  <a:lnTo>
                    <a:pt x="48863" y="137744"/>
                  </a:lnTo>
                  <a:cubicBezTo>
                    <a:pt x="52899" y="135018"/>
                    <a:pt x="56602" y="132124"/>
                    <a:pt x="59817" y="129338"/>
                  </a:cubicBezTo>
                  <a:cubicBezTo>
                    <a:pt x="73462" y="117515"/>
                    <a:pt x="86475" y="103109"/>
                    <a:pt x="104394" y="98013"/>
                  </a:cubicBezTo>
                  <a:cubicBezTo>
                    <a:pt x="108425" y="96865"/>
                    <a:pt x="112610" y="96320"/>
                    <a:pt x="116815" y="96320"/>
                  </a:cubicBezTo>
                  <a:cubicBezTo>
                    <a:pt x="130409" y="96320"/>
                    <a:pt x="144224" y="102019"/>
                    <a:pt x="153817" y="111503"/>
                  </a:cubicBezTo>
                  <a:cubicBezTo>
                    <a:pt x="160949" y="118563"/>
                    <a:pt x="165366" y="127909"/>
                    <a:pt x="168509" y="137744"/>
                  </a:cubicBezTo>
                  <a:lnTo>
                    <a:pt x="246769" y="137744"/>
                  </a:lnTo>
                  <a:cubicBezTo>
                    <a:pt x="237601" y="135446"/>
                    <a:pt x="228374" y="133315"/>
                    <a:pt x="219599" y="129350"/>
                  </a:cubicBezTo>
                  <a:cubicBezTo>
                    <a:pt x="203645" y="122183"/>
                    <a:pt x="195370" y="106490"/>
                    <a:pt x="185559" y="92905"/>
                  </a:cubicBezTo>
                  <a:cubicBezTo>
                    <a:pt x="174891" y="78130"/>
                    <a:pt x="161223" y="67747"/>
                    <a:pt x="144578" y="60330"/>
                  </a:cubicBezTo>
                  <a:cubicBezTo>
                    <a:pt x="123992" y="51126"/>
                    <a:pt x="102882" y="50507"/>
                    <a:pt x="80796" y="48638"/>
                  </a:cubicBezTo>
                  <a:cubicBezTo>
                    <a:pt x="58233" y="46733"/>
                    <a:pt x="35016" y="41316"/>
                    <a:pt x="17550" y="26040"/>
                  </a:cubicBezTo>
                  <a:cubicBezTo>
                    <a:pt x="9835" y="19277"/>
                    <a:pt x="3739" y="1002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3000">
                  <a:schemeClr val="accent1"/>
                </a:gs>
                <a:gs pos="100000">
                  <a:schemeClr val="accent3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771525" algn="bl" rotWithShape="0">
                <a:schemeClr val="accent2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962339" y="379"/>
              <a:ext cx="6179815" cy="201517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58999">
                  <a:schemeClr val="accent1"/>
                </a:gs>
                <a:gs pos="70000">
                  <a:schemeClr val="accent1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>
              <a:outerShdw blurRad="571500" dist="9525" dir="5400000" algn="bl" rotWithShape="0">
                <a:schemeClr val="accent2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6974038" y="1328652"/>
              <a:ext cx="2168468" cy="3595758"/>
            </a:xfrm>
            <a:custGeom>
              <a:avLst/>
              <a:gdLst/>
              <a:ahLst/>
              <a:cxnLst/>
              <a:rect l="l" t="t" r="r" b="b"/>
              <a:pathLst>
                <a:path w="67807" h="112385" extrusionOk="0">
                  <a:moveTo>
                    <a:pt x="29070" y="1"/>
                  </a:moveTo>
                  <a:cubicBezTo>
                    <a:pt x="26384" y="1"/>
                    <a:pt x="23570" y="742"/>
                    <a:pt x="20646" y="2443"/>
                  </a:cubicBezTo>
                  <a:cubicBezTo>
                    <a:pt x="11538" y="7753"/>
                    <a:pt x="4680" y="17480"/>
                    <a:pt x="3335" y="28053"/>
                  </a:cubicBezTo>
                  <a:cubicBezTo>
                    <a:pt x="1" y="54402"/>
                    <a:pt x="19420" y="69618"/>
                    <a:pt x="37029" y="85477"/>
                  </a:cubicBezTo>
                  <a:cubicBezTo>
                    <a:pt x="44923" y="92597"/>
                    <a:pt x="50793" y="102788"/>
                    <a:pt x="59746" y="108611"/>
                  </a:cubicBezTo>
                  <a:cubicBezTo>
                    <a:pt x="62187" y="110182"/>
                    <a:pt x="64902" y="111468"/>
                    <a:pt x="67795" y="112385"/>
                  </a:cubicBezTo>
                  <a:lnTo>
                    <a:pt x="67795" y="39959"/>
                  </a:lnTo>
                  <a:lnTo>
                    <a:pt x="67807" y="39959"/>
                  </a:lnTo>
                  <a:cubicBezTo>
                    <a:pt x="67402" y="39328"/>
                    <a:pt x="67021" y="38721"/>
                    <a:pt x="66628" y="38114"/>
                  </a:cubicBezTo>
                  <a:cubicBezTo>
                    <a:pt x="60294" y="28125"/>
                    <a:pt x="53234" y="18028"/>
                    <a:pt x="45399" y="9158"/>
                  </a:cubicBezTo>
                  <a:cubicBezTo>
                    <a:pt x="40796" y="3956"/>
                    <a:pt x="35276" y="1"/>
                    <a:pt x="2907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24000">
                  <a:schemeClr val="accent1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  <a:effectLst>
              <a:outerShdw blurRad="471488" algn="bl" rotWithShape="0">
                <a:schemeClr val="accent2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113180" y="2750733"/>
              <a:ext cx="15254" cy="16413"/>
            </a:xfrm>
            <a:custGeom>
              <a:avLst/>
              <a:gdLst/>
              <a:ahLst/>
              <a:cxnLst/>
              <a:rect l="l" t="t" r="r" b="b"/>
              <a:pathLst>
                <a:path w="477" h="513" extrusionOk="0">
                  <a:moveTo>
                    <a:pt x="381" y="1"/>
                  </a:moveTo>
                  <a:cubicBezTo>
                    <a:pt x="262" y="25"/>
                    <a:pt x="131" y="25"/>
                    <a:pt x="24" y="108"/>
                  </a:cubicBezTo>
                  <a:cubicBezTo>
                    <a:pt x="0" y="132"/>
                    <a:pt x="36" y="299"/>
                    <a:pt x="60" y="513"/>
                  </a:cubicBezTo>
                  <a:cubicBezTo>
                    <a:pt x="250" y="418"/>
                    <a:pt x="381" y="370"/>
                    <a:pt x="441" y="287"/>
                  </a:cubicBezTo>
                  <a:cubicBezTo>
                    <a:pt x="476" y="239"/>
                    <a:pt x="417" y="108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9900" y="251050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775500" y="2542300"/>
              <a:ext cx="1655400" cy="1655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2834600" y="1998551"/>
            <a:ext cx="6522800" cy="2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834600" y="4487433"/>
            <a:ext cx="3511200" cy="98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2"/>
          </p:nvPr>
        </p:nvSpPr>
        <p:spPr>
          <a:xfrm>
            <a:off x="2834600" y="1382967"/>
            <a:ext cx="2974800" cy="64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3200">
                <a:solidFill>
                  <a:schemeClr val="accent4"/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0835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p11"/>
          <p:cNvGrpSpPr/>
          <p:nvPr/>
        </p:nvGrpSpPr>
        <p:grpSpPr>
          <a:xfrm>
            <a:off x="3790" y="342"/>
            <a:ext cx="12184423" cy="6857316"/>
            <a:chOff x="2842" y="390"/>
            <a:chExt cx="9138317" cy="5142987"/>
          </a:xfrm>
        </p:grpSpPr>
        <p:sp>
          <p:nvSpPr>
            <p:cNvPr id="112" name="Google Shape;112;p11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13" name="Google Shape;113;p11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114" name="Google Shape;114;p11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5" name="Google Shape;115;p11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16" name="Google Shape;116;p11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17" name="Google Shape;117;p11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0" name="Google Shape;120;p11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21" name="Google Shape;121;p11"/>
          <p:cNvSpPr/>
          <p:nvPr/>
        </p:nvSpPr>
        <p:spPr>
          <a:xfrm>
            <a:off x="969000" y="1712133"/>
            <a:ext cx="10272000" cy="3433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1"/>
          <p:cNvSpPr txBox="1">
            <a:spLocks noGrp="1"/>
          </p:cNvSpPr>
          <p:nvPr>
            <p:ph type="title" hasCustomPrompt="1"/>
          </p:nvPr>
        </p:nvSpPr>
        <p:spPr>
          <a:xfrm>
            <a:off x="1660033" y="1920567"/>
            <a:ext cx="8872400" cy="18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200"/>
              <a:buNone/>
              <a:defRPr sz="10933" b="0"/>
            </a:lvl9pPr>
          </a:lstStyle>
          <a:p>
            <a:r>
              <a:t>xx%</a:t>
            </a:r>
          </a:p>
        </p:txBody>
      </p:sp>
      <p:sp>
        <p:nvSpPr>
          <p:cNvPr id="123" name="Google Shape;123;p11"/>
          <p:cNvSpPr txBox="1">
            <a:spLocks noGrp="1"/>
          </p:cNvSpPr>
          <p:nvPr>
            <p:ph type="subTitle" idx="1"/>
          </p:nvPr>
        </p:nvSpPr>
        <p:spPr>
          <a:xfrm>
            <a:off x="2999200" y="3908184"/>
            <a:ext cx="6193600" cy="60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6061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3"/>
          <p:cNvGrpSpPr/>
          <p:nvPr/>
        </p:nvGrpSpPr>
        <p:grpSpPr>
          <a:xfrm>
            <a:off x="1" y="520"/>
            <a:ext cx="12188212" cy="6857480"/>
            <a:chOff x="0" y="390"/>
            <a:chExt cx="9141159" cy="5143110"/>
          </a:xfrm>
        </p:grpSpPr>
        <p:sp>
          <p:nvSpPr>
            <p:cNvPr id="127" name="Google Shape;127;p13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3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58999">
                  <a:schemeClr val="accent1"/>
                </a:gs>
                <a:gs pos="70000">
                  <a:schemeClr val="accent1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chemeClr val="accent2">
                  <a:alpha val="5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1" name="Google Shape;131;p13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chemeClr val="accent2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4" name="Google Shape;134;p13"/>
          <p:cNvSpPr txBox="1">
            <a:spLocks noGrp="1"/>
          </p:cNvSpPr>
          <p:nvPr>
            <p:ph type="title" hasCustomPrompt="1"/>
          </p:nvPr>
        </p:nvSpPr>
        <p:spPr>
          <a:xfrm>
            <a:off x="6704667" y="3216184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7919600" y="2908217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subTitle" idx="2"/>
          </p:nvPr>
        </p:nvSpPr>
        <p:spPr>
          <a:xfrm>
            <a:off x="7919600" y="3313401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title" idx="3" hasCustomPrompt="1"/>
          </p:nvPr>
        </p:nvSpPr>
        <p:spPr>
          <a:xfrm>
            <a:off x="6704667" y="520036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4"/>
          </p:nvPr>
        </p:nvSpPr>
        <p:spPr>
          <a:xfrm>
            <a:off x="7919600" y="4892400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subTitle" idx="5"/>
          </p:nvPr>
        </p:nvSpPr>
        <p:spPr>
          <a:xfrm>
            <a:off x="7919600" y="5297585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title" idx="6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title" idx="7" hasCustomPrompt="1"/>
          </p:nvPr>
        </p:nvSpPr>
        <p:spPr>
          <a:xfrm>
            <a:off x="1140000" y="2121684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2" name="Google Shape;142;p13"/>
          <p:cNvSpPr txBox="1">
            <a:spLocks noGrp="1"/>
          </p:cNvSpPr>
          <p:nvPr>
            <p:ph type="subTitle" idx="8"/>
          </p:nvPr>
        </p:nvSpPr>
        <p:spPr>
          <a:xfrm>
            <a:off x="2354933" y="1813717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subTitle" idx="9"/>
          </p:nvPr>
        </p:nvSpPr>
        <p:spPr>
          <a:xfrm>
            <a:off x="2354933" y="2218901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title" idx="13" hasCustomPrompt="1"/>
          </p:nvPr>
        </p:nvSpPr>
        <p:spPr>
          <a:xfrm>
            <a:off x="1140000" y="410586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5" name="Google Shape;145;p13"/>
          <p:cNvSpPr txBox="1">
            <a:spLocks noGrp="1"/>
          </p:cNvSpPr>
          <p:nvPr>
            <p:ph type="subTitle" idx="14"/>
          </p:nvPr>
        </p:nvSpPr>
        <p:spPr>
          <a:xfrm>
            <a:off x="2354933" y="3797900"/>
            <a:ext cx="3316400" cy="53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subTitle" idx="15"/>
          </p:nvPr>
        </p:nvSpPr>
        <p:spPr>
          <a:xfrm>
            <a:off x="2354933" y="4203085"/>
            <a:ext cx="3316400" cy="8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12060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numbers">
  <p:cSld name="Small numbers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8" name="Google Shape;148;p14"/>
          <p:cNvGrpSpPr/>
          <p:nvPr/>
        </p:nvGrpSpPr>
        <p:grpSpPr>
          <a:xfrm>
            <a:off x="1870" y="-2"/>
            <a:ext cx="12188260" cy="6858003"/>
            <a:chOff x="2842" y="390"/>
            <a:chExt cx="9141195" cy="5143502"/>
          </a:xfrm>
        </p:grpSpPr>
        <p:sp>
          <p:nvSpPr>
            <p:cNvPr id="149" name="Google Shape;149;p14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rgbClr val="C7EDF0">
                  <a:alpha val="4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14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5" name="Google Shape;155;p1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56" name="Google Shape;156;p14"/>
          <p:cNvSpPr txBox="1">
            <a:spLocks noGrp="1"/>
          </p:cNvSpPr>
          <p:nvPr>
            <p:ph type="title" idx="2" hasCustomPrompt="1"/>
          </p:nvPr>
        </p:nvSpPr>
        <p:spPr>
          <a:xfrm>
            <a:off x="949800" y="2447117"/>
            <a:ext cx="3267600" cy="6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9pPr>
          </a:lstStyle>
          <a:p>
            <a:r>
              <a:t>xx%</a:t>
            </a:r>
          </a:p>
        </p:txBody>
      </p:sp>
      <p:sp>
        <p:nvSpPr>
          <p:cNvPr id="157" name="Google Shape;157;p14"/>
          <p:cNvSpPr txBox="1">
            <a:spLocks noGrp="1"/>
          </p:cNvSpPr>
          <p:nvPr>
            <p:ph type="title" idx="3" hasCustomPrompt="1"/>
          </p:nvPr>
        </p:nvSpPr>
        <p:spPr>
          <a:xfrm>
            <a:off x="4461167" y="2447117"/>
            <a:ext cx="3267600" cy="6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9pPr>
          </a:lstStyle>
          <a:p>
            <a:r>
              <a:t>xx%</a:t>
            </a:r>
          </a:p>
        </p:txBody>
      </p:sp>
      <p:sp>
        <p:nvSpPr>
          <p:cNvPr id="158" name="Google Shape;158;p14"/>
          <p:cNvSpPr txBox="1">
            <a:spLocks noGrp="1"/>
          </p:cNvSpPr>
          <p:nvPr>
            <p:ph type="title" idx="4" hasCustomPrompt="1"/>
          </p:nvPr>
        </p:nvSpPr>
        <p:spPr>
          <a:xfrm>
            <a:off x="7973533" y="2447117"/>
            <a:ext cx="3267600" cy="68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 b="0"/>
            </a:lvl9pPr>
          </a:lstStyle>
          <a:p>
            <a:r>
              <a:t>xx%</a:t>
            </a:r>
          </a:p>
        </p:txBody>
      </p:sp>
      <p:sp>
        <p:nvSpPr>
          <p:cNvPr id="159" name="Google Shape;159;p14"/>
          <p:cNvSpPr txBox="1">
            <a:spLocks noGrp="1"/>
          </p:cNvSpPr>
          <p:nvPr>
            <p:ph type="subTitle" idx="1"/>
          </p:nvPr>
        </p:nvSpPr>
        <p:spPr>
          <a:xfrm>
            <a:off x="1216400" y="3777833"/>
            <a:ext cx="27312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60" name="Google Shape;160;p14"/>
          <p:cNvSpPr txBox="1">
            <a:spLocks noGrp="1"/>
          </p:cNvSpPr>
          <p:nvPr>
            <p:ph type="subTitle" idx="5"/>
          </p:nvPr>
        </p:nvSpPr>
        <p:spPr>
          <a:xfrm>
            <a:off x="4730400" y="3777833"/>
            <a:ext cx="27312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61" name="Google Shape;161;p14"/>
          <p:cNvSpPr txBox="1">
            <a:spLocks noGrp="1"/>
          </p:cNvSpPr>
          <p:nvPr>
            <p:ph type="subTitle" idx="6"/>
          </p:nvPr>
        </p:nvSpPr>
        <p:spPr>
          <a:xfrm>
            <a:off x="8243800" y="3777833"/>
            <a:ext cx="2731200" cy="12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97068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One column text 2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" name="Google Shape;163;p15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164" name="Google Shape;164;p15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15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15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15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68" name="Google Shape;168;p15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169" name="Google Shape;169;p15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0" name="Google Shape;170;p15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1" name="Google Shape;171;p15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172" name="Google Shape;172;p15"/>
          <p:cNvSpPr/>
          <p:nvPr/>
        </p:nvSpPr>
        <p:spPr>
          <a:xfrm>
            <a:off x="0" y="1382900"/>
            <a:ext cx="12192000" cy="4092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763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5"/>
          <p:cNvSpPr txBox="1">
            <a:spLocks noGrp="1"/>
          </p:cNvSpPr>
          <p:nvPr>
            <p:ph type="title"/>
          </p:nvPr>
        </p:nvSpPr>
        <p:spPr>
          <a:xfrm>
            <a:off x="7047200" y="2277633"/>
            <a:ext cx="41940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74" name="Google Shape;174;p15"/>
          <p:cNvSpPr txBox="1">
            <a:spLocks noGrp="1"/>
          </p:cNvSpPr>
          <p:nvPr>
            <p:ph type="subTitle" idx="1"/>
          </p:nvPr>
        </p:nvSpPr>
        <p:spPr>
          <a:xfrm>
            <a:off x="7047200" y="3105933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24872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6"/>
          <p:cNvGrpSpPr/>
          <p:nvPr/>
        </p:nvGrpSpPr>
        <p:grpSpPr>
          <a:xfrm>
            <a:off x="1870" y="-2"/>
            <a:ext cx="12188260" cy="6858003"/>
            <a:chOff x="2842" y="390"/>
            <a:chExt cx="9141195" cy="5143502"/>
          </a:xfrm>
        </p:grpSpPr>
        <p:sp>
          <p:nvSpPr>
            <p:cNvPr id="177" name="Google Shape;177;p16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rgbClr val="C7EDF0">
                  <a:alpha val="4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1" name="Google Shape;181;p16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83" name="Google Shape;183;p1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98020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5" name="Google Shape;185;p17"/>
          <p:cNvGrpSpPr/>
          <p:nvPr/>
        </p:nvGrpSpPr>
        <p:grpSpPr>
          <a:xfrm>
            <a:off x="3790" y="342"/>
            <a:ext cx="12184423" cy="6857316"/>
            <a:chOff x="2842" y="390"/>
            <a:chExt cx="9138317" cy="5142987"/>
          </a:xfrm>
        </p:grpSpPr>
        <p:sp>
          <p:nvSpPr>
            <p:cNvPr id="186" name="Google Shape;186;p17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87" name="Google Shape;187;p17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188" name="Google Shape;188;p17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9" name="Google Shape;189;p17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0" name="Google Shape;190;p17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191" name="Google Shape;191;p17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5" name="Google Shape;195;p17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96" name="Google Shape;196;p17"/>
          <p:cNvSpPr txBox="1">
            <a:spLocks noGrp="1"/>
          </p:cNvSpPr>
          <p:nvPr>
            <p:ph type="subTitle" idx="1"/>
          </p:nvPr>
        </p:nvSpPr>
        <p:spPr>
          <a:xfrm>
            <a:off x="1878667" y="2250017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97" name="Google Shape;197;p17"/>
          <p:cNvSpPr txBox="1">
            <a:spLocks noGrp="1"/>
          </p:cNvSpPr>
          <p:nvPr>
            <p:ph type="subTitle" idx="2"/>
          </p:nvPr>
        </p:nvSpPr>
        <p:spPr>
          <a:xfrm>
            <a:off x="1878667" y="2754093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98" name="Google Shape;198;p17"/>
          <p:cNvSpPr txBox="1">
            <a:spLocks noGrp="1"/>
          </p:cNvSpPr>
          <p:nvPr>
            <p:ph type="subTitle" idx="3"/>
          </p:nvPr>
        </p:nvSpPr>
        <p:spPr>
          <a:xfrm>
            <a:off x="1878667" y="4344100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99" name="Google Shape;199;p17"/>
          <p:cNvSpPr txBox="1">
            <a:spLocks noGrp="1"/>
          </p:cNvSpPr>
          <p:nvPr>
            <p:ph type="subTitle" idx="4"/>
          </p:nvPr>
        </p:nvSpPr>
        <p:spPr>
          <a:xfrm>
            <a:off x="1878667" y="4838267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0" name="Google Shape;200;p17"/>
          <p:cNvSpPr txBox="1">
            <a:spLocks noGrp="1"/>
          </p:cNvSpPr>
          <p:nvPr>
            <p:ph type="subTitle" idx="5"/>
          </p:nvPr>
        </p:nvSpPr>
        <p:spPr>
          <a:xfrm>
            <a:off x="7161600" y="2250017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1" name="Google Shape;201;p17"/>
          <p:cNvSpPr txBox="1">
            <a:spLocks noGrp="1"/>
          </p:cNvSpPr>
          <p:nvPr>
            <p:ph type="subTitle" idx="6"/>
          </p:nvPr>
        </p:nvSpPr>
        <p:spPr>
          <a:xfrm>
            <a:off x="7161600" y="2754093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2" name="Google Shape;202;p17"/>
          <p:cNvSpPr txBox="1">
            <a:spLocks noGrp="1"/>
          </p:cNvSpPr>
          <p:nvPr>
            <p:ph type="subTitle" idx="7"/>
          </p:nvPr>
        </p:nvSpPr>
        <p:spPr>
          <a:xfrm>
            <a:off x="7161600" y="4344100"/>
            <a:ext cx="31700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03" name="Google Shape;203;p17"/>
          <p:cNvSpPr txBox="1">
            <a:spLocks noGrp="1"/>
          </p:cNvSpPr>
          <p:nvPr>
            <p:ph type="subTitle" idx="8"/>
          </p:nvPr>
        </p:nvSpPr>
        <p:spPr>
          <a:xfrm>
            <a:off x="7161600" y="4838267"/>
            <a:ext cx="31700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10000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18"/>
          <p:cNvGrpSpPr/>
          <p:nvPr/>
        </p:nvGrpSpPr>
        <p:grpSpPr>
          <a:xfrm>
            <a:off x="991" y="-1761"/>
            <a:ext cx="12190019" cy="6861521"/>
            <a:chOff x="-8" y="379"/>
            <a:chExt cx="9142514" cy="5146141"/>
          </a:xfrm>
        </p:grpSpPr>
        <p:sp>
          <p:nvSpPr>
            <p:cNvPr id="206" name="Google Shape;206;p18"/>
            <p:cNvSpPr/>
            <p:nvPr/>
          </p:nvSpPr>
          <p:spPr>
            <a:xfrm>
              <a:off x="-8" y="20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7" name="Google Shape;207;p18"/>
            <p:cNvSpPr/>
            <p:nvPr/>
          </p:nvSpPr>
          <p:spPr>
            <a:xfrm>
              <a:off x="-4" y="739369"/>
              <a:ext cx="7891673" cy="4407151"/>
            </a:xfrm>
            <a:custGeom>
              <a:avLst/>
              <a:gdLst/>
              <a:ahLst/>
              <a:cxnLst/>
              <a:rect l="l" t="t" r="r" b="b"/>
              <a:pathLst>
                <a:path w="246769" h="137745" extrusionOk="0">
                  <a:moveTo>
                    <a:pt x="0" y="1"/>
                  </a:moveTo>
                  <a:lnTo>
                    <a:pt x="0" y="137744"/>
                  </a:lnTo>
                  <a:lnTo>
                    <a:pt x="48863" y="137744"/>
                  </a:lnTo>
                  <a:cubicBezTo>
                    <a:pt x="52899" y="135018"/>
                    <a:pt x="56602" y="132124"/>
                    <a:pt x="59817" y="129338"/>
                  </a:cubicBezTo>
                  <a:cubicBezTo>
                    <a:pt x="73462" y="117515"/>
                    <a:pt x="86475" y="103109"/>
                    <a:pt x="104394" y="98013"/>
                  </a:cubicBezTo>
                  <a:cubicBezTo>
                    <a:pt x="108425" y="96865"/>
                    <a:pt x="112610" y="96320"/>
                    <a:pt x="116815" y="96320"/>
                  </a:cubicBezTo>
                  <a:cubicBezTo>
                    <a:pt x="130409" y="96320"/>
                    <a:pt x="144224" y="102019"/>
                    <a:pt x="153817" y="111503"/>
                  </a:cubicBezTo>
                  <a:cubicBezTo>
                    <a:pt x="160949" y="118563"/>
                    <a:pt x="165366" y="127909"/>
                    <a:pt x="168509" y="137744"/>
                  </a:cubicBezTo>
                  <a:lnTo>
                    <a:pt x="246769" y="137744"/>
                  </a:lnTo>
                  <a:cubicBezTo>
                    <a:pt x="237601" y="135446"/>
                    <a:pt x="228374" y="133315"/>
                    <a:pt x="219599" y="129350"/>
                  </a:cubicBezTo>
                  <a:cubicBezTo>
                    <a:pt x="203645" y="122183"/>
                    <a:pt x="195370" y="106490"/>
                    <a:pt x="185559" y="92905"/>
                  </a:cubicBezTo>
                  <a:cubicBezTo>
                    <a:pt x="174891" y="78130"/>
                    <a:pt x="161223" y="67747"/>
                    <a:pt x="144578" y="60330"/>
                  </a:cubicBezTo>
                  <a:cubicBezTo>
                    <a:pt x="123992" y="51126"/>
                    <a:pt x="102882" y="50507"/>
                    <a:pt x="80796" y="48638"/>
                  </a:cubicBezTo>
                  <a:cubicBezTo>
                    <a:pt x="58233" y="46733"/>
                    <a:pt x="35016" y="41316"/>
                    <a:pt x="17550" y="26040"/>
                  </a:cubicBezTo>
                  <a:cubicBezTo>
                    <a:pt x="9835" y="19277"/>
                    <a:pt x="3739" y="1002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3000">
                  <a:srgbClr val="E4F8F9"/>
                </a:gs>
                <a:gs pos="100000">
                  <a:srgbClr val="AAE3E8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771525" algn="bl" rotWithShape="0">
                <a:srgbClr val="C7EDF0">
                  <a:alpha val="26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2962339" y="379"/>
              <a:ext cx="6179815" cy="201517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6974038" y="1328652"/>
              <a:ext cx="2168468" cy="3595758"/>
            </a:xfrm>
            <a:custGeom>
              <a:avLst/>
              <a:gdLst/>
              <a:ahLst/>
              <a:cxnLst/>
              <a:rect l="l" t="t" r="r" b="b"/>
              <a:pathLst>
                <a:path w="67807" h="112385" extrusionOk="0">
                  <a:moveTo>
                    <a:pt x="29070" y="1"/>
                  </a:moveTo>
                  <a:cubicBezTo>
                    <a:pt x="26384" y="1"/>
                    <a:pt x="23570" y="742"/>
                    <a:pt x="20646" y="2443"/>
                  </a:cubicBezTo>
                  <a:cubicBezTo>
                    <a:pt x="11538" y="7753"/>
                    <a:pt x="4680" y="17480"/>
                    <a:pt x="3335" y="28053"/>
                  </a:cubicBezTo>
                  <a:cubicBezTo>
                    <a:pt x="1" y="54402"/>
                    <a:pt x="19420" y="69618"/>
                    <a:pt x="37029" y="85477"/>
                  </a:cubicBezTo>
                  <a:cubicBezTo>
                    <a:pt x="44923" y="92597"/>
                    <a:pt x="50793" y="102788"/>
                    <a:pt x="59746" y="108611"/>
                  </a:cubicBezTo>
                  <a:cubicBezTo>
                    <a:pt x="62187" y="110182"/>
                    <a:pt x="64902" y="111468"/>
                    <a:pt x="67795" y="112385"/>
                  </a:cubicBezTo>
                  <a:lnTo>
                    <a:pt x="67795" y="39959"/>
                  </a:lnTo>
                  <a:lnTo>
                    <a:pt x="67807" y="39959"/>
                  </a:lnTo>
                  <a:cubicBezTo>
                    <a:pt x="67402" y="39328"/>
                    <a:pt x="67021" y="38721"/>
                    <a:pt x="66628" y="38114"/>
                  </a:cubicBezTo>
                  <a:cubicBezTo>
                    <a:pt x="60294" y="28125"/>
                    <a:pt x="53234" y="18028"/>
                    <a:pt x="45399" y="9158"/>
                  </a:cubicBezTo>
                  <a:cubicBezTo>
                    <a:pt x="40796" y="3956"/>
                    <a:pt x="35276" y="1"/>
                    <a:pt x="2907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24000">
                  <a:srgbClr val="E4F8F9"/>
                </a:gs>
                <a:gs pos="100000">
                  <a:srgbClr val="C7EDF0"/>
                </a:gs>
              </a:gsLst>
              <a:lin ang="2698631" scaled="0"/>
            </a:gradFill>
            <a:ln>
              <a:noFill/>
            </a:ln>
            <a:effectLst>
              <a:outerShdw blurRad="471488" algn="bl" rotWithShape="0">
                <a:srgbClr val="C7EDF0">
                  <a:alpha val="24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9113180" y="2750733"/>
              <a:ext cx="15254" cy="16413"/>
            </a:xfrm>
            <a:custGeom>
              <a:avLst/>
              <a:gdLst/>
              <a:ahLst/>
              <a:cxnLst/>
              <a:rect l="l" t="t" r="r" b="b"/>
              <a:pathLst>
                <a:path w="477" h="513" extrusionOk="0">
                  <a:moveTo>
                    <a:pt x="381" y="1"/>
                  </a:moveTo>
                  <a:cubicBezTo>
                    <a:pt x="262" y="25"/>
                    <a:pt x="131" y="25"/>
                    <a:pt x="24" y="108"/>
                  </a:cubicBezTo>
                  <a:cubicBezTo>
                    <a:pt x="0" y="132"/>
                    <a:pt x="36" y="299"/>
                    <a:pt x="60" y="513"/>
                  </a:cubicBezTo>
                  <a:cubicBezTo>
                    <a:pt x="250" y="418"/>
                    <a:pt x="381" y="370"/>
                    <a:pt x="441" y="287"/>
                  </a:cubicBezTo>
                  <a:cubicBezTo>
                    <a:pt x="476" y="239"/>
                    <a:pt x="417" y="108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239900" y="251050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6775500" y="2542300"/>
              <a:ext cx="1655400" cy="1655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4" name="Google Shape;214;p18"/>
          <p:cNvSpPr/>
          <p:nvPr/>
        </p:nvSpPr>
        <p:spPr>
          <a:xfrm>
            <a:off x="6107400" y="-100"/>
            <a:ext cx="60960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5" name="Google Shape;215;p18"/>
          <p:cNvSpPr txBox="1">
            <a:spLocks noGrp="1"/>
          </p:cNvSpPr>
          <p:nvPr>
            <p:ph type="title"/>
          </p:nvPr>
        </p:nvSpPr>
        <p:spPr>
          <a:xfrm>
            <a:off x="950800" y="4076951"/>
            <a:ext cx="3633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16" name="Google Shape;216;p18"/>
          <p:cNvSpPr txBox="1">
            <a:spLocks noGrp="1"/>
          </p:cNvSpPr>
          <p:nvPr>
            <p:ph type="subTitle" idx="1"/>
          </p:nvPr>
        </p:nvSpPr>
        <p:spPr>
          <a:xfrm>
            <a:off x="7071600" y="1285667"/>
            <a:ext cx="4169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17" name="Google Shape;217;p18"/>
          <p:cNvSpPr txBox="1">
            <a:spLocks noGrp="1"/>
          </p:cNvSpPr>
          <p:nvPr>
            <p:ph type="subTitle" idx="2"/>
          </p:nvPr>
        </p:nvSpPr>
        <p:spPr>
          <a:xfrm>
            <a:off x="7071600" y="3218933"/>
            <a:ext cx="4169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18" name="Google Shape;218;p18"/>
          <p:cNvSpPr txBox="1">
            <a:spLocks noGrp="1"/>
          </p:cNvSpPr>
          <p:nvPr>
            <p:ph type="subTitle" idx="3"/>
          </p:nvPr>
        </p:nvSpPr>
        <p:spPr>
          <a:xfrm>
            <a:off x="7071600" y="5173600"/>
            <a:ext cx="4169600" cy="9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19" name="Google Shape;219;p18"/>
          <p:cNvSpPr txBox="1">
            <a:spLocks noGrp="1"/>
          </p:cNvSpPr>
          <p:nvPr>
            <p:ph type="title" idx="4" hasCustomPrompt="1"/>
          </p:nvPr>
        </p:nvSpPr>
        <p:spPr>
          <a:xfrm>
            <a:off x="5626533" y="119261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0" name="Google Shape;220;p18"/>
          <p:cNvSpPr txBox="1">
            <a:spLocks noGrp="1"/>
          </p:cNvSpPr>
          <p:nvPr>
            <p:ph type="title" idx="5" hasCustomPrompt="1"/>
          </p:nvPr>
        </p:nvSpPr>
        <p:spPr>
          <a:xfrm>
            <a:off x="5626533" y="3160800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1" name="Google Shape;221;p18"/>
          <p:cNvSpPr txBox="1">
            <a:spLocks noGrp="1"/>
          </p:cNvSpPr>
          <p:nvPr>
            <p:ph type="title" idx="6" hasCustomPrompt="1"/>
          </p:nvPr>
        </p:nvSpPr>
        <p:spPr>
          <a:xfrm>
            <a:off x="5626533" y="5041617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22" name="Google Shape;222;p18"/>
          <p:cNvSpPr txBox="1">
            <a:spLocks noGrp="1"/>
          </p:cNvSpPr>
          <p:nvPr>
            <p:ph type="subTitle" idx="7"/>
          </p:nvPr>
        </p:nvSpPr>
        <p:spPr>
          <a:xfrm>
            <a:off x="7071600" y="770000"/>
            <a:ext cx="41696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23" name="Google Shape;223;p18"/>
          <p:cNvSpPr txBox="1">
            <a:spLocks noGrp="1"/>
          </p:cNvSpPr>
          <p:nvPr>
            <p:ph type="subTitle" idx="8"/>
          </p:nvPr>
        </p:nvSpPr>
        <p:spPr>
          <a:xfrm>
            <a:off x="7071600" y="2715967"/>
            <a:ext cx="41696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24" name="Google Shape;224;p18"/>
          <p:cNvSpPr txBox="1">
            <a:spLocks noGrp="1"/>
          </p:cNvSpPr>
          <p:nvPr>
            <p:ph type="subTitle" idx="9"/>
          </p:nvPr>
        </p:nvSpPr>
        <p:spPr>
          <a:xfrm>
            <a:off x="7071600" y="4657933"/>
            <a:ext cx="4169600" cy="62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56722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oogle Shape;226;p19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227" name="Google Shape;227;p19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19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19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19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31" name="Google Shape;231;p19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232" name="Google Shape;232;p19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3" name="Google Shape;233;p19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4" name="Google Shape;234;p19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35" name="Google Shape;235;p19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36" name="Google Shape;236;p19"/>
          <p:cNvSpPr txBox="1">
            <a:spLocks noGrp="1"/>
          </p:cNvSpPr>
          <p:nvPr>
            <p:ph type="subTitle" idx="1"/>
          </p:nvPr>
        </p:nvSpPr>
        <p:spPr>
          <a:xfrm>
            <a:off x="947600" y="2354833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37" name="Google Shape;237;p19"/>
          <p:cNvSpPr txBox="1">
            <a:spLocks noGrp="1"/>
          </p:cNvSpPr>
          <p:nvPr>
            <p:ph type="subTitle" idx="2"/>
          </p:nvPr>
        </p:nvSpPr>
        <p:spPr>
          <a:xfrm>
            <a:off x="947600" y="2887259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38" name="Google Shape;238;p19"/>
          <p:cNvSpPr txBox="1">
            <a:spLocks noGrp="1"/>
          </p:cNvSpPr>
          <p:nvPr>
            <p:ph type="subTitle" idx="3"/>
          </p:nvPr>
        </p:nvSpPr>
        <p:spPr>
          <a:xfrm>
            <a:off x="4545963" y="2354833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39" name="Google Shape;239;p19"/>
          <p:cNvSpPr txBox="1">
            <a:spLocks noGrp="1"/>
          </p:cNvSpPr>
          <p:nvPr>
            <p:ph type="subTitle" idx="4"/>
          </p:nvPr>
        </p:nvSpPr>
        <p:spPr>
          <a:xfrm>
            <a:off x="4545963" y="2887259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0" name="Google Shape;240;p19"/>
          <p:cNvSpPr txBox="1">
            <a:spLocks noGrp="1"/>
          </p:cNvSpPr>
          <p:nvPr>
            <p:ph type="subTitle" idx="5"/>
          </p:nvPr>
        </p:nvSpPr>
        <p:spPr>
          <a:xfrm>
            <a:off x="8144325" y="2354833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1" name="Google Shape;241;p19"/>
          <p:cNvSpPr txBox="1">
            <a:spLocks noGrp="1"/>
          </p:cNvSpPr>
          <p:nvPr>
            <p:ph type="subTitle" idx="6"/>
          </p:nvPr>
        </p:nvSpPr>
        <p:spPr>
          <a:xfrm>
            <a:off x="8144325" y="2887259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2" name="Google Shape;242;p19"/>
          <p:cNvSpPr txBox="1">
            <a:spLocks noGrp="1"/>
          </p:cNvSpPr>
          <p:nvPr>
            <p:ph type="subTitle" idx="7"/>
          </p:nvPr>
        </p:nvSpPr>
        <p:spPr>
          <a:xfrm>
            <a:off x="947600" y="4763567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3" name="Google Shape;243;p19"/>
          <p:cNvSpPr txBox="1">
            <a:spLocks noGrp="1"/>
          </p:cNvSpPr>
          <p:nvPr>
            <p:ph type="subTitle" idx="8"/>
          </p:nvPr>
        </p:nvSpPr>
        <p:spPr>
          <a:xfrm>
            <a:off x="947600" y="5295992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4" name="Google Shape;244;p19"/>
          <p:cNvSpPr txBox="1">
            <a:spLocks noGrp="1"/>
          </p:cNvSpPr>
          <p:nvPr>
            <p:ph type="subTitle" idx="9"/>
          </p:nvPr>
        </p:nvSpPr>
        <p:spPr>
          <a:xfrm>
            <a:off x="4545963" y="4763567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5" name="Google Shape;245;p19"/>
          <p:cNvSpPr txBox="1">
            <a:spLocks noGrp="1"/>
          </p:cNvSpPr>
          <p:nvPr>
            <p:ph type="subTitle" idx="13"/>
          </p:nvPr>
        </p:nvSpPr>
        <p:spPr>
          <a:xfrm>
            <a:off x="4545963" y="5295992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6" name="Google Shape;246;p19"/>
          <p:cNvSpPr txBox="1">
            <a:spLocks noGrp="1"/>
          </p:cNvSpPr>
          <p:nvPr>
            <p:ph type="subTitle" idx="14"/>
          </p:nvPr>
        </p:nvSpPr>
        <p:spPr>
          <a:xfrm>
            <a:off x="8144325" y="4763567"/>
            <a:ext cx="3096800" cy="64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47" name="Google Shape;247;p19"/>
          <p:cNvSpPr txBox="1">
            <a:spLocks noGrp="1"/>
          </p:cNvSpPr>
          <p:nvPr>
            <p:ph type="subTitle" idx="15"/>
          </p:nvPr>
        </p:nvSpPr>
        <p:spPr>
          <a:xfrm>
            <a:off x="8144325" y="5295992"/>
            <a:ext cx="3096800" cy="97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67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67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67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67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67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67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67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80560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2">
  <p:cSld name="Title and three columns 2"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" name="Google Shape;249;p20"/>
          <p:cNvGrpSpPr/>
          <p:nvPr/>
        </p:nvGrpSpPr>
        <p:grpSpPr>
          <a:xfrm>
            <a:off x="1870" y="-2"/>
            <a:ext cx="12188260" cy="6858003"/>
            <a:chOff x="2842" y="390"/>
            <a:chExt cx="9141195" cy="5143502"/>
          </a:xfrm>
        </p:grpSpPr>
        <p:sp>
          <p:nvSpPr>
            <p:cNvPr id="250" name="Google Shape;250;p20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0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0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rgbClr val="C7EDF0">
                  <a:alpha val="41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0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0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0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56" name="Google Shape;256;p20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57" name="Google Shape;257;p20"/>
          <p:cNvSpPr txBox="1">
            <a:spLocks noGrp="1"/>
          </p:cNvSpPr>
          <p:nvPr>
            <p:ph type="subTitle" idx="1"/>
          </p:nvPr>
        </p:nvSpPr>
        <p:spPr>
          <a:xfrm>
            <a:off x="985933" y="4730733"/>
            <a:ext cx="3084400" cy="5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58" name="Google Shape;258;p20"/>
          <p:cNvSpPr txBox="1">
            <a:spLocks noGrp="1"/>
          </p:cNvSpPr>
          <p:nvPr>
            <p:ph type="subTitle" idx="2"/>
          </p:nvPr>
        </p:nvSpPr>
        <p:spPr>
          <a:xfrm>
            <a:off x="985933" y="2436000"/>
            <a:ext cx="3084400" cy="1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59" name="Google Shape;259;p20"/>
          <p:cNvSpPr txBox="1">
            <a:spLocks noGrp="1"/>
          </p:cNvSpPr>
          <p:nvPr>
            <p:ph type="subTitle" idx="3"/>
          </p:nvPr>
        </p:nvSpPr>
        <p:spPr>
          <a:xfrm>
            <a:off x="4562133" y="4730733"/>
            <a:ext cx="3084400" cy="5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60" name="Google Shape;260;p20"/>
          <p:cNvSpPr txBox="1">
            <a:spLocks noGrp="1"/>
          </p:cNvSpPr>
          <p:nvPr>
            <p:ph type="subTitle" idx="4"/>
          </p:nvPr>
        </p:nvSpPr>
        <p:spPr>
          <a:xfrm>
            <a:off x="4562133" y="2436000"/>
            <a:ext cx="3084400" cy="1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61" name="Google Shape;261;p20"/>
          <p:cNvSpPr txBox="1">
            <a:spLocks noGrp="1"/>
          </p:cNvSpPr>
          <p:nvPr>
            <p:ph type="subTitle" idx="5"/>
          </p:nvPr>
        </p:nvSpPr>
        <p:spPr>
          <a:xfrm>
            <a:off x="8138333" y="4730733"/>
            <a:ext cx="3084400" cy="58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62" name="Google Shape;262;p20"/>
          <p:cNvSpPr txBox="1">
            <a:spLocks noGrp="1"/>
          </p:cNvSpPr>
          <p:nvPr>
            <p:ph type="subTitle" idx="6"/>
          </p:nvPr>
        </p:nvSpPr>
        <p:spPr>
          <a:xfrm>
            <a:off x="8138333" y="2436000"/>
            <a:ext cx="3084400" cy="163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545158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" name="Google Shape;264;p21"/>
          <p:cNvGrpSpPr/>
          <p:nvPr/>
        </p:nvGrpSpPr>
        <p:grpSpPr>
          <a:xfrm>
            <a:off x="6758" y="2013"/>
            <a:ext cx="12181436" cy="6855825"/>
            <a:chOff x="5068" y="1509"/>
            <a:chExt cx="9136077" cy="5141869"/>
          </a:xfrm>
        </p:grpSpPr>
        <p:grpSp>
          <p:nvGrpSpPr>
            <p:cNvPr id="265" name="Google Shape;265;p21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266" name="Google Shape;266;p21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chemeClr val="accent2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7" name="Google Shape;267;p21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chemeClr val="accent2">
                    <a:alpha val="4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8" name="Google Shape;268;p21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69" name="Google Shape;269;p21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0" name="Google Shape;270;p21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1" name="Google Shape;271;p21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2" name="Google Shape;272;p21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73" name="Google Shape;273;p21"/>
          <p:cNvSpPr txBox="1">
            <a:spLocks noGrp="1"/>
          </p:cNvSpPr>
          <p:nvPr>
            <p:ph type="subTitle" idx="1"/>
          </p:nvPr>
        </p:nvSpPr>
        <p:spPr>
          <a:xfrm>
            <a:off x="1562533" y="36688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4" name="Google Shape;274;p21"/>
          <p:cNvSpPr txBox="1">
            <a:spLocks noGrp="1"/>
          </p:cNvSpPr>
          <p:nvPr>
            <p:ph type="subTitle" idx="2"/>
          </p:nvPr>
        </p:nvSpPr>
        <p:spPr>
          <a:xfrm>
            <a:off x="1562533" y="4103100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5" name="Google Shape;275;p21"/>
          <p:cNvSpPr txBox="1">
            <a:spLocks noGrp="1"/>
          </p:cNvSpPr>
          <p:nvPr>
            <p:ph type="subTitle" idx="3"/>
          </p:nvPr>
        </p:nvSpPr>
        <p:spPr>
          <a:xfrm>
            <a:off x="6435467" y="36688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6" name="Google Shape;276;p21"/>
          <p:cNvSpPr txBox="1">
            <a:spLocks noGrp="1"/>
          </p:cNvSpPr>
          <p:nvPr>
            <p:ph type="subTitle" idx="4"/>
          </p:nvPr>
        </p:nvSpPr>
        <p:spPr>
          <a:xfrm>
            <a:off x="6435467" y="4103100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277" name="Google Shape;277;p21"/>
          <p:cNvSpPr/>
          <p:nvPr/>
        </p:nvSpPr>
        <p:spPr>
          <a:xfrm>
            <a:off x="0" y="0"/>
            <a:ext cx="12192000" cy="2769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763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8" name="Google Shape;278;p21"/>
          <p:cNvSpPr txBox="1">
            <a:spLocks noGrp="1"/>
          </p:cNvSpPr>
          <p:nvPr>
            <p:ph type="title"/>
          </p:nvPr>
        </p:nvSpPr>
        <p:spPr>
          <a:xfrm>
            <a:off x="950800" y="965600"/>
            <a:ext cx="102904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764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p3"/>
          <p:cNvGrpSpPr/>
          <p:nvPr/>
        </p:nvGrpSpPr>
        <p:grpSpPr>
          <a:xfrm>
            <a:off x="124" y="520"/>
            <a:ext cx="12188089" cy="6857576"/>
            <a:chOff x="92" y="390"/>
            <a:chExt cx="9141067" cy="5143182"/>
          </a:xfrm>
        </p:grpSpPr>
        <p:sp>
          <p:nvSpPr>
            <p:cNvPr id="23" name="Google Shape;23;p3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7" name="Google Shape;27;p3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28" name="Google Shape;28;p3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chemeClr val="accent2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9" name="Google Shape;29;p3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chemeClr val="accent2">
                    <a:alpha val="4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3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1" name="Google Shape;31;p3"/>
          <p:cNvSpPr txBox="1">
            <a:spLocks noGrp="1"/>
          </p:cNvSpPr>
          <p:nvPr>
            <p:ph type="ctrTitle"/>
          </p:nvPr>
        </p:nvSpPr>
        <p:spPr>
          <a:xfrm>
            <a:off x="4066000" y="1469133"/>
            <a:ext cx="4060000" cy="25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600"/>
              <a:buNone/>
              <a:defRPr sz="7466"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 idx="2" hasCustomPrompt="1"/>
          </p:nvPr>
        </p:nvSpPr>
        <p:spPr>
          <a:xfrm>
            <a:off x="2755067" y="748151"/>
            <a:ext cx="938800" cy="53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None/>
              <a:defRPr sz="4000" b="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3" name="Google Shape;33;p3"/>
          <p:cNvSpPr txBox="1">
            <a:spLocks noGrp="1"/>
          </p:cNvSpPr>
          <p:nvPr>
            <p:ph type="subTitle" idx="1"/>
          </p:nvPr>
        </p:nvSpPr>
        <p:spPr>
          <a:xfrm>
            <a:off x="4066000" y="4083233"/>
            <a:ext cx="4060000" cy="12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82330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">
  <p:cSld name="Device mockup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" name="Google Shape;280;p22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281" name="Google Shape;281;p22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2" name="Google Shape;282;p22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3" name="Google Shape;283;p22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4" name="Google Shape;284;p22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285" name="Google Shape;285;p22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286" name="Google Shape;286;p22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7" name="Google Shape;287;p22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88" name="Google Shape;288;p22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289" name="Google Shape;289;p22"/>
          <p:cNvSpPr txBox="1">
            <a:spLocks noGrp="1"/>
          </p:cNvSpPr>
          <p:nvPr>
            <p:ph type="title"/>
          </p:nvPr>
        </p:nvSpPr>
        <p:spPr>
          <a:xfrm>
            <a:off x="950800" y="2045188"/>
            <a:ext cx="3682000" cy="82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290" name="Google Shape;290;p22"/>
          <p:cNvSpPr txBox="1">
            <a:spLocks noGrp="1"/>
          </p:cNvSpPr>
          <p:nvPr>
            <p:ph type="subTitle" idx="1"/>
          </p:nvPr>
        </p:nvSpPr>
        <p:spPr>
          <a:xfrm>
            <a:off x="950800" y="2937912"/>
            <a:ext cx="3682000" cy="19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05154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vice mockup 2">
  <p:cSld name="Device mockup 2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23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293" name="Google Shape;293;p23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4" name="Google Shape;294;p23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5" name="Google Shape;295;p23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3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3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3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00" name="Google Shape;300;p23"/>
          <p:cNvSpPr txBox="1">
            <a:spLocks noGrp="1"/>
          </p:cNvSpPr>
          <p:nvPr>
            <p:ph type="title"/>
          </p:nvPr>
        </p:nvSpPr>
        <p:spPr>
          <a:xfrm>
            <a:off x="7559267" y="1586301"/>
            <a:ext cx="3682000" cy="128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01" name="Google Shape;301;p23"/>
          <p:cNvSpPr txBox="1">
            <a:spLocks noGrp="1"/>
          </p:cNvSpPr>
          <p:nvPr>
            <p:ph type="subTitle" idx="1"/>
          </p:nvPr>
        </p:nvSpPr>
        <p:spPr>
          <a:xfrm>
            <a:off x="7559267" y="2929801"/>
            <a:ext cx="3682000" cy="193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175061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">
  <p:cSld name="Thank you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24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304" name="Google Shape;304;p24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5" name="Google Shape;305;p24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6" name="Google Shape;306;p24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4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308" name="Google Shape;308;p24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309" name="Google Shape;309;p24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0" name="Google Shape;310;p24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1" name="Google Shape;311;p24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312" name="Google Shape;312;p24"/>
          <p:cNvSpPr/>
          <p:nvPr/>
        </p:nvSpPr>
        <p:spPr>
          <a:xfrm flipH="1">
            <a:off x="6794400" y="0"/>
            <a:ext cx="5397600" cy="68580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3" name="Google Shape;313;p24"/>
          <p:cNvSpPr txBox="1"/>
          <p:nvPr/>
        </p:nvSpPr>
        <p:spPr>
          <a:xfrm>
            <a:off x="7680960" y="4050033"/>
            <a:ext cx="3584400" cy="132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CREDITS: This presentation template was created by </a:t>
            </a:r>
            <a:r>
              <a:rPr lang="en" sz="1600">
                <a:solidFill>
                  <a:schemeClr val="dk1"/>
                </a:solidFill>
                <a:uFill>
                  <a:noFill/>
                </a:uFill>
                <a:latin typeface="Rubik"/>
                <a:ea typeface="Rubik"/>
                <a:cs typeface="Rubik"/>
                <a:sym typeface="Rubik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including icons by </a:t>
            </a:r>
            <a:r>
              <a:rPr lang="en" sz="1600">
                <a:solidFill>
                  <a:schemeClr val="dk1"/>
                </a:solidFill>
                <a:uFill>
                  <a:noFill/>
                </a:uFill>
                <a:latin typeface="Rubik"/>
                <a:ea typeface="Rubik"/>
                <a:cs typeface="Rubik"/>
                <a:sym typeface="Rubik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, and infographics &amp; images by </a:t>
            </a:r>
            <a:r>
              <a:rPr lang="en" sz="1600">
                <a:solidFill>
                  <a:schemeClr val="dk1"/>
                </a:solidFill>
                <a:uFill>
                  <a:noFill/>
                </a:uFill>
                <a:latin typeface="Rubik"/>
                <a:ea typeface="Rubik"/>
                <a:cs typeface="Rubik"/>
                <a:sym typeface="Rubik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r>
              <a:rPr lang="en"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.</a:t>
            </a:r>
            <a:r>
              <a:rPr lang="en" sz="1200">
                <a:solidFill>
                  <a:schemeClr val="dk2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endParaRPr sz="1200">
              <a:solidFill>
                <a:schemeClr val="dk2"/>
              </a:solidFill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314" name="Google Shape;314;p24"/>
          <p:cNvSpPr txBox="1">
            <a:spLocks noGrp="1"/>
          </p:cNvSpPr>
          <p:nvPr>
            <p:ph type="title"/>
          </p:nvPr>
        </p:nvSpPr>
        <p:spPr>
          <a:xfrm>
            <a:off x="1251400" y="2108200"/>
            <a:ext cx="4291600" cy="264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8000"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3299297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1_One column text"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6" name="Google Shape;316;p25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317" name="Google Shape;317;p25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8" name="Google Shape;318;p25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9" name="Google Shape;319;p25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0" name="Google Shape;320;p25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1" name="Google Shape;321;p25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2" name="Google Shape;322;p25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3" name="Google Shape;323;p25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24" name="Google Shape;324;p2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3255200" cy="1341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25" name="Google Shape;325;p25"/>
          <p:cNvSpPr txBox="1">
            <a:spLocks noGrp="1"/>
          </p:cNvSpPr>
          <p:nvPr>
            <p:ph type="subTitle" idx="1"/>
          </p:nvPr>
        </p:nvSpPr>
        <p:spPr>
          <a:xfrm>
            <a:off x="963100" y="1982233"/>
            <a:ext cx="3255200" cy="12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7154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26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328" name="Google Shape;328;p26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9" name="Google Shape;329;p26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0" name="Google Shape;330;p26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1" name="Google Shape;331;p26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2" name="Google Shape;332;p26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3" name="Google Shape;333;p26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4" name="Google Shape;334;p26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35" name="Google Shape;335;p26"/>
          <p:cNvSpPr txBox="1">
            <a:spLocks noGrp="1"/>
          </p:cNvSpPr>
          <p:nvPr>
            <p:ph type="title"/>
          </p:nvPr>
        </p:nvSpPr>
        <p:spPr>
          <a:xfrm>
            <a:off x="3011400" y="5129667"/>
            <a:ext cx="6169200" cy="67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336" name="Google Shape;336;p26"/>
          <p:cNvSpPr txBox="1">
            <a:spLocks noGrp="1"/>
          </p:cNvSpPr>
          <p:nvPr>
            <p:ph type="subTitle" idx="1"/>
          </p:nvPr>
        </p:nvSpPr>
        <p:spPr>
          <a:xfrm>
            <a:off x="3011400" y="1835933"/>
            <a:ext cx="6169200" cy="22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3200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0560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FE62CE-841D-680E-8449-E7B6EC590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189756-1603-6026-36D3-BE73AC43E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043EF8-5282-C1DA-0E70-470300FFB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B03B-23EF-47EF-A674-8FBF387173E5}" type="datetimeFigureOut">
              <a:rPr lang="fr-FR" smtClean="0"/>
              <a:t>02/05/2023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9522AC-90C0-3667-F700-C26F83E9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E86D7F-3EB5-6B61-4858-250A192D9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78D3D-833A-4F06-ACE4-ADCBF7C203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4788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 preserve="1">
  <p:cSld name="Blank slide"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871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oogle Shape;35;p4"/>
          <p:cNvGrpSpPr/>
          <p:nvPr/>
        </p:nvGrpSpPr>
        <p:grpSpPr>
          <a:xfrm>
            <a:off x="3790" y="520"/>
            <a:ext cx="12188260" cy="6858003"/>
            <a:chOff x="2842" y="390"/>
            <a:chExt cx="9141195" cy="5143502"/>
          </a:xfrm>
        </p:grpSpPr>
        <p:sp>
          <p:nvSpPr>
            <p:cNvPr id="36" name="Google Shape;36;p4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4072629" y="400"/>
              <a:ext cx="5065578" cy="5143492"/>
            </a:xfrm>
            <a:custGeom>
              <a:avLst/>
              <a:gdLst/>
              <a:ahLst/>
              <a:cxnLst/>
              <a:rect l="l" t="t" r="r" b="b"/>
              <a:pathLst>
                <a:path w="22235" h="22577" extrusionOk="0">
                  <a:moveTo>
                    <a:pt x="3376" y="0"/>
                  </a:moveTo>
                  <a:cubicBezTo>
                    <a:pt x="3976" y="503"/>
                    <a:pt x="4590" y="1074"/>
                    <a:pt x="4813" y="1828"/>
                  </a:cubicBezTo>
                  <a:cubicBezTo>
                    <a:pt x="5287" y="3376"/>
                    <a:pt x="4004" y="4869"/>
                    <a:pt x="2958" y="6096"/>
                  </a:cubicBezTo>
                  <a:cubicBezTo>
                    <a:pt x="1340" y="8007"/>
                    <a:pt x="1" y="10546"/>
                    <a:pt x="768" y="12917"/>
                  </a:cubicBezTo>
                  <a:cubicBezTo>
                    <a:pt x="1061" y="13824"/>
                    <a:pt x="1633" y="14605"/>
                    <a:pt x="2330" y="15260"/>
                  </a:cubicBezTo>
                  <a:cubicBezTo>
                    <a:pt x="3614" y="16453"/>
                    <a:pt x="5360" y="17207"/>
                    <a:pt x="7085" y="17207"/>
                  </a:cubicBezTo>
                  <a:cubicBezTo>
                    <a:pt x="7739" y="17207"/>
                    <a:pt x="8390" y="17098"/>
                    <a:pt x="9012" y="16864"/>
                  </a:cubicBezTo>
                  <a:cubicBezTo>
                    <a:pt x="10281" y="16376"/>
                    <a:pt x="11355" y="15428"/>
                    <a:pt x="12554" y="14800"/>
                  </a:cubicBezTo>
                  <a:cubicBezTo>
                    <a:pt x="13205" y="14463"/>
                    <a:pt x="13969" y="14239"/>
                    <a:pt x="14698" y="14239"/>
                  </a:cubicBezTo>
                  <a:cubicBezTo>
                    <a:pt x="15328" y="14239"/>
                    <a:pt x="15933" y="14406"/>
                    <a:pt x="16418" y="14814"/>
                  </a:cubicBezTo>
                  <a:cubicBezTo>
                    <a:pt x="17994" y="16139"/>
                    <a:pt x="17158" y="18775"/>
                    <a:pt x="18022" y="20644"/>
                  </a:cubicBezTo>
                  <a:cubicBezTo>
                    <a:pt x="18639" y="21912"/>
                    <a:pt x="20050" y="22576"/>
                    <a:pt x="21479" y="22576"/>
                  </a:cubicBezTo>
                  <a:cubicBezTo>
                    <a:pt x="21732" y="22576"/>
                    <a:pt x="21985" y="22555"/>
                    <a:pt x="22235" y="22514"/>
                  </a:cubicBezTo>
                  <a:lnTo>
                    <a:pt x="22235" y="11731"/>
                  </a:lnTo>
                  <a:cubicBezTo>
                    <a:pt x="21968" y="11816"/>
                    <a:pt x="21686" y="11853"/>
                    <a:pt x="21405" y="11853"/>
                  </a:cubicBezTo>
                  <a:cubicBezTo>
                    <a:pt x="21319" y="11853"/>
                    <a:pt x="21232" y="11849"/>
                    <a:pt x="21147" y="11843"/>
                  </a:cubicBezTo>
                  <a:cubicBezTo>
                    <a:pt x="19403" y="11703"/>
                    <a:pt x="17855" y="10322"/>
                    <a:pt x="17436" y="8607"/>
                  </a:cubicBezTo>
                  <a:cubicBezTo>
                    <a:pt x="17255" y="7909"/>
                    <a:pt x="17255" y="7184"/>
                    <a:pt x="17074" y="6487"/>
                  </a:cubicBezTo>
                  <a:cubicBezTo>
                    <a:pt x="16879" y="5789"/>
                    <a:pt x="16460" y="5092"/>
                    <a:pt x="15763" y="4869"/>
                  </a:cubicBezTo>
                  <a:cubicBezTo>
                    <a:pt x="15584" y="4809"/>
                    <a:pt x="15400" y="4788"/>
                    <a:pt x="15213" y="4788"/>
                  </a:cubicBezTo>
                  <a:cubicBezTo>
                    <a:pt x="14833" y="4788"/>
                    <a:pt x="14440" y="4873"/>
                    <a:pt x="14047" y="4882"/>
                  </a:cubicBezTo>
                  <a:cubicBezTo>
                    <a:pt x="14004" y="4884"/>
                    <a:pt x="13962" y="4885"/>
                    <a:pt x="13919" y="4885"/>
                  </a:cubicBezTo>
                  <a:cubicBezTo>
                    <a:pt x="11743" y="4885"/>
                    <a:pt x="9903" y="2456"/>
                    <a:pt x="10546" y="363"/>
                  </a:cubicBezTo>
                  <a:cubicBezTo>
                    <a:pt x="10588" y="238"/>
                    <a:pt x="10630" y="126"/>
                    <a:pt x="10685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5612325" y="6250"/>
              <a:ext cx="3531694" cy="4203004"/>
            </a:xfrm>
            <a:custGeom>
              <a:avLst/>
              <a:gdLst/>
              <a:ahLst/>
              <a:cxnLst/>
              <a:rect l="l" t="t" r="r" b="b"/>
              <a:pathLst>
                <a:path w="16823" h="20087" extrusionOk="0">
                  <a:moveTo>
                    <a:pt x="1" y="0"/>
                  </a:moveTo>
                  <a:cubicBezTo>
                    <a:pt x="1" y="0"/>
                    <a:pt x="2428" y="1088"/>
                    <a:pt x="2009" y="4185"/>
                  </a:cubicBezTo>
                  <a:cubicBezTo>
                    <a:pt x="1591" y="7295"/>
                    <a:pt x="1619" y="9165"/>
                    <a:pt x="5022" y="9820"/>
                  </a:cubicBezTo>
                  <a:cubicBezTo>
                    <a:pt x="8426" y="10490"/>
                    <a:pt x="9054" y="12819"/>
                    <a:pt x="8984" y="14061"/>
                  </a:cubicBezTo>
                  <a:cubicBezTo>
                    <a:pt x="8914" y="15297"/>
                    <a:pt x="9619" y="20087"/>
                    <a:pt x="16730" y="20087"/>
                  </a:cubicBezTo>
                  <a:cubicBezTo>
                    <a:pt x="16761" y="20087"/>
                    <a:pt x="16792" y="20087"/>
                    <a:pt x="16823" y="20086"/>
                  </a:cubicBezTo>
                  <a:lnTo>
                    <a:pt x="16823" y="6389"/>
                  </a:lnTo>
                  <a:lnTo>
                    <a:pt x="10644" y="1423"/>
                  </a:lnTo>
                  <a:lnTo>
                    <a:pt x="6626" y="28"/>
                  </a:lnTo>
                  <a:lnTo>
                    <a:pt x="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371475" algn="bl" rotWithShape="0">
                <a:schemeClr val="accent2">
                  <a:alpha val="41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6838948" y="3325"/>
              <a:ext cx="2305089" cy="2210890"/>
            </a:xfrm>
            <a:custGeom>
              <a:avLst/>
              <a:gdLst/>
              <a:ahLst/>
              <a:cxnLst/>
              <a:rect l="l" t="t" r="r" b="b"/>
              <a:pathLst>
                <a:path w="12345" h="11854" extrusionOk="0">
                  <a:moveTo>
                    <a:pt x="781" y="0"/>
                  </a:moveTo>
                  <a:cubicBezTo>
                    <a:pt x="726" y="126"/>
                    <a:pt x="698" y="238"/>
                    <a:pt x="642" y="363"/>
                  </a:cubicBezTo>
                  <a:cubicBezTo>
                    <a:pt x="0" y="2451"/>
                    <a:pt x="1829" y="4886"/>
                    <a:pt x="3998" y="4886"/>
                  </a:cubicBezTo>
                  <a:cubicBezTo>
                    <a:pt x="4046" y="4886"/>
                    <a:pt x="4095" y="4885"/>
                    <a:pt x="4143" y="4882"/>
                  </a:cubicBezTo>
                  <a:cubicBezTo>
                    <a:pt x="4519" y="4864"/>
                    <a:pt x="4908" y="4785"/>
                    <a:pt x="5285" y="4785"/>
                  </a:cubicBezTo>
                  <a:cubicBezTo>
                    <a:pt x="5480" y="4785"/>
                    <a:pt x="5673" y="4806"/>
                    <a:pt x="5859" y="4868"/>
                  </a:cubicBezTo>
                  <a:cubicBezTo>
                    <a:pt x="6556" y="5078"/>
                    <a:pt x="6975" y="5789"/>
                    <a:pt x="7156" y="6487"/>
                  </a:cubicBezTo>
                  <a:cubicBezTo>
                    <a:pt x="7351" y="7184"/>
                    <a:pt x="7351" y="7923"/>
                    <a:pt x="7532" y="8621"/>
                  </a:cubicBezTo>
                  <a:cubicBezTo>
                    <a:pt x="7965" y="10308"/>
                    <a:pt x="9513" y="11703"/>
                    <a:pt x="11257" y="11843"/>
                  </a:cubicBezTo>
                  <a:cubicBezTo>
                    <a:pt x="11350" y="11850"/>
                    <a:pt x="11443" y="11853"/>
                    <a:pt x="11535" y="11853"/>
                  </a:cubicBezTo>
                  <a:cubicBezTo>
                    <a:pt x="11800" y="11853"/>
                    <a:pt x="12058" y="11825"/>
                    <a:pt x="12317" y="11773"/>
                  </a:cubicBezTo>
                  <a:lnTo>
                    <a:pt x="12317" y="1116"/>
                  </a:lnTo>
                  <a:cubicBezTo>
                    <a:pt x="12345" y="489"/>
                    <a:pt x="11857" y="0"/>
                    <a:pt x="11243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0" name="Google Shape;40;p4"/>
            <p:cNvSpPr/>
            <p:nvPr/>
          </p:nvSpPr>
          <p:spPr>
            <a:xfrm rot="10800000" flipH="1">
              <a:off x="2850" y="1504981"/>
              <a:ext cx="5964978" cy="3638119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452475" y="539396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2" name="Google Shape;42;p4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910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oogle Shape;45;p5"/>
          <p:cNvGrpSpPr/>
          <p:nvPr/>
        </p:nvGrpSpPr>
        <p:grpSpPr>
          <a:xfrm>
            <a:off x="3790" y="521"/>
            <a:ext cx="12184423" cy="6857316"/>
            <a:chOff x="2842" y="390"/>
            <a:chExt cx="9138317" cy="5142987"/>
          </a:xfrm>
        </p:grpSpPr>
        <p:sp>
          <p:nvSpPr>
            <p:cNvPr id="46" name="Google Shape;46;p5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7" name="Google Shape;47;p5"/>
            <p:cNvGrpSpPr/>
            <p:nvPr/>
          </p:nvGrpSpPr>
          <p:grpSpPr>
            <a:xfrm rot="-5400000">
              <a:off x="4211660" y="213893"/>
              <a:ext cx="3749366" cy="6109604"/>
              <a:chOff x="2597675" y="1705125"/>
              <a:chExt cx="359200" cy="571600"/>
            </a:xfrm>
          </p:grpSpPr>
          <p:sp>
            <p:nvSpPr>
              <p:cNvPr id="48" name="Google Shape;48;p5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chemeClr val="accent2">
                    <a:alpha val="37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5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chemeClr val="accent2">
                    <a:alpha val="42000"/>
                  </a:scheme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5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51" name="Google Shape;51;p5"/>
            <p:cNvSpPr/>
            <p:nvPr/>
          </p:nvSpPr>
          <p:spPr>
            <a:xfrm>
              <a:off x="5068" y="1509"/>
              <a:ext cx="3214386" cy="2305869"/>
            </a:xfrm>
            <a:custGeom>
              <a:avLst/>
              <a:gdLst/>
              <a:ahLst/>
              <a:cxnLst/>
              <a:rect l="l" t="t" r="r" b="b"/>
              <a:pathLst>
                <a:path w="40578" h="29109" extrusionOk="0">
                  <a:moveTo>
                    <a:pt x="1" y="0"/>
                  </a:moveTo>
                  <a:lnTo>
                    <a:pt x="1" y="19947"/>
                  </a:lnTo>
                  <a:cubicBezTo>
                    <a:pt x="706" y="19708"/>
                    <a:pt x="1427" y="19554"/>
                    <a:pt x="2152" y="19554"/>
                  </a:cubicBezTo>
                  <a:cubicBezTo>
                    <a:pt x="2402" y="19554"/>
                    <a:pt x="2652" y="19573"/>
                    <a:pt x="2902" y="19612"/>
                  </a:cubicBezTo>
                  <a:cubicBezTo>
                    <a:pt x="4729" y="19877"/>
                    <a:pt x="6208" y="21202"/>
                    <a:pt x="7393" y="22625"/>
                  </a:cubicBezTo>
                  <a:cubicBezTo>
                    <a:pt x="8565" y="24062"/>
                    <a:pt x="9555" y="25652"/>
                    <a:pt x="10950" y="26851"/>
                  </a:cubicBezTo>
                  <a:cubicBezTo>
                    <a:pt x="12798" y="28416"/>
                    <a:pt x="15213" y="29108"/>
                    <a:pt x="17656" y="29108"/>
                  </a:cubicBezTo>
                  <a:cubicBezTo>
                    <a:pt x="18828" y="29108"/>
                    <a:pt x="20007" y="28949"/>
                    <a:pt x="21133" y="28651"/>
                  </a:cubicBezTo>
                  <a:cubicBezTo>
                    <a:pt x="23923" y="27897"/>
                    <a:pt x="26573" y="26293"/>
                    <a:pt x="28093" y="23838"/>
                  </a:cubicBezTo>
                  <a:cubicBezTo>
                    <a:pt x="29614" y="21370"/>
                    <a:pt x="29767" y="18022"/>
                    <a:pt x="28107" y="15679"/>
                  </a:cubicBezTo>
                  <a:cubicBezTo>
                    <a:pt x="27047" y="14172"/>
                    <a:pt x="25387" y="13196"/>
                    <a:pt x="24076" y="11884"/>
                  </a:cubicBezTo>
                  <a:cubicBezTo>
                    <a:pt x="22793" y="10587"/>
                    <a:pt x="21844" y="8537"/>
                    <a:pt x="22709" y="6919"/>
                  </a:cubicBezTo>
                  <a:cubicBezTo>
                    <a:pt x="23365" y="5663"/>
                    <a:pt x="24885" y="5092"/>
                    <a:pt x="26308" y="5078"/>
                  </a:cubicBezTo>
                  <a:cubicBezTo>
                    <a:pt x="27730" y="5078"/>
                    <a:pt x="29097" y="5524"/>
                    <a:pt x="30492" y="5845"/>
                  </a:cubicBezTo>
                  <a:cubicBezTo>
                    <a:pt x="31488" y="6073"/>
                    <a:pt x="32547" y="6212"/>
                    <a:pt x="33594" y="6212"/>
                  </a:cubicBezTo>
                  <a:cubicBezTo>
                    <a:pt x="35743" y="6212"/>
                    <a:pt x="37836" y="5626"/>
                    <a:pt x="39196" y="4031"/>
                  </a:cubicBezTo>
                  <a:cubicBezTo>
                    <a:pt x="40145" y="2916"/>
                    <a:pt x="40563" y="1465"/>
                    <a:pt x="40577" y="0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5"/>
            <p:cNvSpPr/>
            <p:nvPr/>
          </p:nvSpPr>
          <p:spPr>
            <a:xfrm>
              <a:off x="6910425" y="1158521"/>
              <a:ext cx="1648500" cy="16485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519150" y="2082453"/>
              <a:ext cx="2700300" cy="27003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5"/>
            <p:cNvSpPr/>
            <p:nvPr/>
          </p:nvSpPr>
          <p:spPr>
            <a:xfrm>
              <a:off x="6551125" y="900673"/>
              <a:ext cx="960000" cy="9600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55" name="Google Shape;55;p5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subTitle" idx="1"/>
          </p:nvPr>
        </p:nvSpPr>
        <p:spPr>
          <a:xfrm>
            <a:off x="1562533" y="36460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ubTitle" idx="2"/>
          </p:nvPr>
        </p:nvSpPr>
        <p:spPr>
          <a:xfrm>
            <a:off x="1562533" y="4094669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subTitle" idx="3"/>
          </p:nvPr>
        </p:nvSpPr>
        <p:spPr>
          <a:xfrm>
            <a:off x="6435467" y="3646067"/>
            <a:ext cx="4194000" cy="57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Palanquin Dark"/>
              <a:buNone/>
              <a:defRPr sz="2667"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667"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subTitle" idx="4"/>
          </p:nvPr>
        </p:nvSpPr>
        <p:spPr>
          <a:xfrm>
            <a:off x="6435467" y="4094669"/>
            <a:ext cx="4194000" cy="164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4481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6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62" name="Google Shape;62;p6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6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6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6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6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6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9" name="Google Shape;69;p6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837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7"/>
          <p:cNvGrpSpPr/>
          <p:nvPr/>
        </p:nvGrpSpPr>
        <p:grpSpPr>
          <a:xfrm>
            <a:off x="-11" y="506"/>
            <a:ext cx="12190019" cy="6861521"/>
            <a:chOff x="-8" y="379"/>
            <a:chExt cx="9142514" cy="5146141"/>
          </a:xfrm>
        </p:grpSpPr>
        <p:sp>
          <p:nvSpPr>
            <p:cNvPr id="72" name="Google Shape;72;p7"/>
            <p:cNvSpPr/>
            <p:nvPr/>
          </p:nvSpPr>
          <p:spPr>
            <a:xfrm>
              <a:off x="-8" y="20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5000">
                  <a:schemeClr val="accent1"/>
                </a:gs>
                <a:gs pos="100000">
                  <a:schemeClr val="accen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7"/>
            <p:cNvSpPr/>
            <p:nvPr/>
          </p:nvSpPr>
          <p:spPr>
            <a:xfrm>
              <a:off x="-4" y="739369"/>
              <a:ext cx="7891673" cy="4407151"/>
            </a:xfrm>
            <a:custGeom>
              <a:avLst/>
              <a:gdLst/>
              <a:ahLst/>
              <a:cxnLst/>
              <a:rect l="l" t="t" r="r" b="b"/>
              <a:pathLst>
                <a:path w="246769" h="137745" extrusionOk="0">
                  <a:moveTo>
                    <a:pt x="0" y="1"/>
                  </a:moveTo>
                  <a:lnTo>
                    <a:pt x="0" y="137744"/>
                  </a:lnTo>
                  <a:lnTo>
                    <a:pt x="48863" y="137744"/>
                  </a:lnTo>
                  <a:cubicBezTo>
                    <a:pt x="52899" y="135018"/>
                    <a:pt x="56602" y="132124"/>
                    <a:pt x="59817" y="129338"/>
                  </a:cubicBezTo>
                  <a:cubicBezTo>
                    <a:pt x="73462" y="117515"/>
                    <a:pt x="86475" y="103109"/>
                    <a:pt x="104394" y="98013"/>
                  </a:cubicBezTo>
                  <a:cubicBezTo>
                    <a:pt x="108425" y="96865"/>
                    <a:pt x="112610" y="96320"/>
                    <a:pt x="116815" y="96320"/>
                  </a:cubicBezTo>
                  <a:cubicBezTo>
                    <a:pt x="130409" y="96320"/>
                    <a:pt x="144224" y="102019"/>
                    <a:pt x="153817" y="111503"/>
                  </a:cubicBezTo>
                  <a:cubicBezTo>
                    <a:pt x="160949" y="118563"/>
                    <a:pt x="165366" y="127909"/>
                    <a:pt x="168509" y="137744"/>
                  </a:cubicBezTo>
                  <a:lnTo>
                    <a:pt x="246769" y="137744"/>
                  </a:lnTo>
                  <a:cubicBezTo>
                    <a:pt x="237601" y="135446"/>
                    <a:pt x="228374" y="133315"/>
                    <a:pt x="219599" y="129350"/>
                  </a:cubicBezTo>
                  <a:cubicBezTo>
                    <a:pt x="203645" y="122183"/>
                    <a:pt x="195370" y="106490"/>
                    <a:pt x="185559" y="92905"/>
                  </a:cubicBezTo>
                  <a:cubicBezTo>
                    <a:pt x="174891" y="78130"/>
                    <a:pt x="161223" y="67747"/>
                    <a:pt x="144578" y="60330"/>
                  </a:cubicBezTo>
                  <a:cubicBezTo>
                    <a:pt x="123992" y="51126"/>
                    <a:pt x="102882" y="50507"/>
                    <a:pt x="80796" y="48638"/>
                  </a:cubicBezTo>
                  <a:cubicBezTo>
                    <a:pt x="58233" y="46733"/>
                    <a:pt x="35016" y="41316"/>
                    <a:pt x="17550" y="26040"/>
                  </a:cubicBezTo>
                  <a:cubicBezTo>
                    <a:pt x="9835" y="19277"/>
                    <a:pt x="3739" y="10026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63000">
                  <a:schemeClr val="accent1"/>
                </a:gs>
                <a:gs pos="100000">
                  <a:schemeClr val="accent3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771525" algn="bl" rotWithShape="0">
                <a:schemeClr val="accent2">
                  <a:alpha val="26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7"/>
            <p:cNvSpPr/>
            <p:nvPr/>
          </p:nvSpPr>
          <p:spPr>
            <a:xfrm>
              <a:off x="2962339" y="379"/>
              <a:ext cx="6179815" cy="201517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58999">
                  <a:schemeClr val="accent1"/>
                </a:gs>
                <a:gs pos="70000">
                  <a:schemeClr val="accent1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  <a:effectLst>
              <a:outerShdw blurRad="571500" dist="9525" dir="5400000" algn="bl" rotWithShape="0">
                <a:schemeClr val="accent2">
                  <a:alpha val="2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5" name="Google Shape;75;p7"/>
            <p:cNvSpPr/>
            <p:nvPr/>
          </p:nvSpPr>
          <p:spPr>
            <a:xfrm>
              <a:off x="6974038" y="1328652"/>
              <a:ext cx="2168468" cy="3595758"/>
            </a:xfrm>
            <a:custGeom>
              <a:avLst/>
              <a:gdLst/>
              <a:ahLst/>
              <a:cxnLst/>
              <a:rect l="l" t="t" r="r" b="b"/>
              <a:pathLst>
                <a:path w="67807" h="112385" extrusionOk="0">
                  <a:moveTo>
                    <a:pt x="29070" y="1"/>
                  </a:moveTo>
                  <a:cubicBezTo>
                    <a:pt x="26384" y="1"/>
                    <a:pt x="23570" y="742"/>
                    <a:pt x="20646" y="2443"/>
                  </a:cubicBezTo>
                  <a:cubicBezTo>
                    <a:pt x="11538" y="7753"/>
                    <a:pt x="4680" y="17480"/>
                    <a:pt x="3335" y="28053"/>
                  </a:cubicBezTo>
                  <a:cubicBezTo>
                    <a:pt x="1" y="54402"/>
                    <a:pt x="19420" y="69618"/>
                    <a:pt x="37029" y="85477"/>
                  </a:cubicBezTo>
                  <a:cubicBezTo>
                    <a:pt x="44923" y="92597"/>
                    <a:pt x="50793" y="102788"/>
                    <a:pt x="59746" y="108611"/>
                  </a:cubicBezTo>
                  <a:cubicBezTo>
                    <a:pt x="62187" y="110182"/>
                    <a:pt x="64902" y="111468"/>
                    <a:pt x="67795" y="112385"/>
                  </a:cubicBezTo>
                  <a:lnTo>
                    <a:pt x="67795" y="39959"/>
                  </a:lnTo>
                  <a:lnTo>
                    <a:pt x="67807" y="39959"/>
                  </a:lnTo>
                  <a:cubicBezTo>
                    <a:pt x="67402" y="39328"/>
                    <a:pt x="67021" y="38721"/>
                    <a:pt x="66628" y="38114"/>
                  </a:cubicBezTo>
                  <a:cubicBezTo>
                    <a:pt x="60294" y="28125"/>
                    <a:pt x="53234" y="18028"/>
                    <a:pt x="45399" y="9158"/>
                  </a:cubicBezTo>
                  <a:cubicBezTo>
                    <a:pt x="40796" y="3956"/>
                    <a:pt x="35276" y="1"/>
                    <a:pt x="29070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24000">
                  <a:schemeClr val="accent1"/>
                </a:gs>
                <a:gs pos="100000">
                  <a:schemeClr val="accent2"/>
                </a:gs>
              </a:gsLst>
              <a:lin ang="2698631" scaled="0"/>
            </a:gradFill>
            <a:ln>
              <a:noFill/>
            </a:ln>
            <a:effectLst>
              <a:outerShdw blurRad="471488" algn="bl" rotWithShape="0">
                <a:schemeClr val="accent2">
                  <a:alpha val="24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6" name="Google Shape;76;p7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7" name="Google Shape;77;p7"/>
            <p:cNvSpPr/>
            <p:nvPr/>
          </p:nvSpPr>
          <p:spPr>
            <a:xfrm>
              <a:off x="9113180" y="2750733"/>
              <a:ext cx="15254" cy="16413"/>
            </a:xfrm>
            <a:custGeom>
              <a:avLst/>
              <a:gdLst/>
              <a:ahLst/>
              <a:cxnLst/>
              <a:rect l="l" t="t" r="r" b="b"/>
              <a:pathLst>
                <a:path w="477" h="513" extrusionOk="0">
                  <a:moveTo>
                    <a:pt x="381" y="1"/>
                  </a:moveTo>
                  <a:cubicBezTo>
                    <a:pt x="262" y="25"/>
                    <a:pt x="131" y="25"/>
                    <a:pt x="24" y="108"/>
                  </a:cubicBezTo>
                  <a:cubicBezTo>
                    <a:pt x="0" y="132"/>
                    <a:pt x="36" y="299"/>
                    <a:pt x="60" y="513"/>
                  </a:cubicBezTo>
                  <a:cubicBezTo>
                    <a:pt x="250" y="418"/>
                    <a:pt x="381" y="370"/>
                    <a:pt x="441" y="287"/>
                  </a:cubicBezTo>
                  <a:cubicBezTo>
                    <a:pt x="476" y="239"/>
                    <a:pt x="417" y="108"/>
                    <a:pt x="3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8" name="Google Shape;78;p7"/>
            <p:cNvSpPr/>
            <p:nvPr/>
          </p:nvSpPr>
          <p:spPr>
            <a:xfrm>
              <a:off x="239900" y="251050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9" name="Google Shape;79;p7"/>
            <p:cNvSpPr/>
            <p:nvPr/>
          </p:nvSpPr>
          <p:spPr>
            <a:xfrm>
              <a:off x="6775500" y="2542300"/>
              <a:ext cx="1655400" cy="1655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" name="Google Shape;80;p7"/>
          <p:cNvSpPr txBox="1">
            <a:spLocks noGrp="1"/>
          </p:cNvSpPr>
          <p:nvPr>
            <p:ph type="title"/>
          </p:nvPr>
        </p:nvSpPr>
        <p:spPr>
          <a:xfrm>
            <a:off x="2731000" y="2299084"/>
            <a:ext cx="6730000" cy="6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81" name="Google Shape;81;p7"/>
          <p:cNvSpPr/>
          <p:nvPr/>
        </p:nvSpPr>
        <p:spPr>
          <a:xfrm>
            <a:off x="0" y="3453333"/>
            <a:ext cx="12192000" cy="34056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385763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" name="Google Shape;82;p7"/>
          <p:cNvSpPr txBox="1">
            <a:spLocks noGrp="1"/>
          </p:cNvSpPr>
          <p:nvPr>
            <p:ph type="subTitle" idx="1"/>
          </p:nvPr>
        </p:nvSpPr>
        <p:spPr>
          <a:xfrm>
            <a:off x="2731000" y="4516133"/>
            <a:ext cx="6730000" cy="12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4899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8"/>
          <p:cNvGrpSpPr/>
          <p:nvPr/>
        </p:nvGrpSpPr>
        <p:grpSpPr>
          <a:xfrm>
            <a:off x="1957" y="212"/>
            <a:ext cx="12188089" cy="6857576"/>
            <a:chOff x="92" y="390"/>
            <a:chExt cx="9141067" cy="5143182"/>
          </a:xfrm>
        </p:grpSpPr>
        <p:sp>
          <p:nvSpPr>
            <p:cNvPr id="85" name="Google Shape;85;p8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8"/>
            <p:cNvSpPr/>
            <p:nvPr/>
          </p:nvSpPr>
          <p:spPr>
            <a:xfrm flipH="1">
              <a:off x="5534049" y="2349"/>
              <a:ext cx="3607101" cy="2152776"/>
            </a:xfrm>
            <a:custGeom>
              <a:avLst/>
              <a:gdLst/>
              <a:ahLst/>
              <a:cxnLst/>
              <a:rect l="l" t="t" r="r" b="b"/>
              <a:pathLst>
                <a:path w="56284" h="33910" extrusionOk="0">
                  <a:moveTo>
                    <a:pt x="32320" y="1"/>
                  </a:moveTo>
                  <a:cubicBezTo>
                    <a:pt x="32850" y="1493"/>
                    <a:pt x="32222" y="3390"/>
                    <a:pt x="30813" y="4199"/>
                  </a:cubicBezTo>
                  <a:cubicBezTo>
                    <a:pt x="30091" y="4613"/>
                    <a:pt x="29297" y="4734"/>
                    <a:pt x="28470" y="4734"/>
                  </a:cubicBezTo>
                  <a:cubicBezTo>
                    <a:pt x="27293" y="4734"/>
                    <a:pt x="26051" y="4488"/>
                    <a:pt x="24857" y="4488"/>
                  </a:cubicBezTo>
                  <a:cubicBezTo>
                    <a:pt x="24769" y="4488"/>
                    <a:pt x="24680" y="4489"/>
                    <a:pt x="24592" y="4492"/>
                  </a:cubicBezTo>
                  <a:cubicBezTo>
                    <a:pt x="21872" y="4562"/>
                    <a:pt x="19417" y="6110"/>
                    <a:pt x="17297" y="7854"/>
                  </a:cubicBezTo>
                  <a:cubicBezTo>
                    <a:pt x="15191" y="9597"/>
                    <a:pt x="13252" y="11592"/>
                    <a:pt x="10839" y="12806"/>
                  </a:cubicBezTo>
                  <a:cubicBezTo>
                    <a:pt x="9125" y="13674"/>
                    <a:pt x="7197" y="14111"/>
                    <a:pt x="5269" y="14111"/>
                  </a:cubicBezTo>
                  <a:cubicBezTo>
                    <a:pt x="3511" y="14111"/>
                    <a:pt x="1752" y="13747"/>
                    <a:pt x="154" y="13015"/>
                  </a:cubicBezTo>
                  <a:cubicBezTo>
                    <a:pt x="113" y="13001"/>
                    <a:pt x="57" y="12973"/>
                    <a:pt x="1" y="12945"/>
                  </a:cubicBezTo>
                  <a:lnTo>
                    <a:pt x="1" y="32752"/>
                  </a:lnTo>
                  <a:cubicBezTo>
                    <a:pt x="2032" y="33526"/>
                    <a:pt x="4211" y="33909"/>
                    <a:pt x="6393" y="33909"/>
                  </a:cubicBezTo>
                  <a:cubicBezTo>
                    <a:pt x="10265" y="33909"/>
                    <a:pt x="14145" y="32703"/>
                    <a:pt x="17214" y="30339"/>
                  </a:cubicBezTo>
                  <a:cubicBezTo>
                    <a:pt x="22974" y="25903"/>
                    <a:pt x="25429" y="18427"/>
                    <a:pt x="30186" y="12931"/>
                  </a:cubicBezTo>
                  <a:cubicBezTo>
                    <a:pt x="33938" y="8593"/>
                    <a:pt x="39155" y="5552"/>
                    <a:pt x="44776" y="4436"/>
                  </a:cubicBezTo>
                  <a:cubicBezTo>
                    <a:pt x="47329" y="3934"/>
                    <a:pt x="49979" y="3795"/>
                    <a:pt x="52406" y="2874"/>
                  </a:cubicBezTo>
                  <a:cubicBezTo>
                    <a:pt x="53912" y="2302"/>
                    <a:pt x="55363" y="1298"/>
                    <a:pt x="56284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394150" y="409575"/>
              <a:ext cx="2521800" cy="2522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7252150" y="3228975"/>
              <a:ext cx="1493100" cy="14934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89" name="Google Shape;89;p8"/>
            <p:cNvGrpSpPr/>
            <p:nvPr/>
          </p:nvGrpSpPr>
          <p:grpSpPr>
            <a:xfrm rot="5400000" flipH="1">
              <a:off x="1182987" y="211204"/>
              <a:ext cx="3749473" cy="6115263"/>
              <a:chOff x="2597675" y="1705125"/>
              <a:chExt cx="359200" cy="571600"/>
            </a:xfrm>
          </p:grpSpPr>
          <p:sp>
            <p:nvSpPr>
              <p:cNvPr id="90" name="Google Shape;90;p8"/>
              <p:cNvSpPr/>
              <p:nvPr/>
            </p:nvSpPr>
            <p:spPr>
              <a:xfrm>
                <a:off x="2598025" y="1705125"/>
                <a:ext cx="358850" cy="571600"/>
              </a:xfrm>
              <a:custGeom>
                <a:avLst/>
                <a:gdLst/>
                <a:ahLst/>
                <a:cxnLst/>
                <a:rect l="l" t="t" r="r" b="b"/>
                <a:pathLst>
                  <a:path w="14354" h="22864" extrusionOk="0">
                    <a:moveTo>
                      <a:pt x="7154" y="1"/>
                    </a:moveTo>
                    <a:cubicBezTo>
                      <a:pt x="4545" y="1"/>
                      <a:pt x="1938" y="984"/>
                      <a:pt x="1" y="2750"/>
                    </a:cubicBezTo>
                    <a:lnTo>
                      <a:pt x="1" y="22864"/>
                    </a:lnTo>
                    <a:lnTo>
                      <a:pt x="14131" y="22864"/>
                    </a:lnTo>
                    <a:cubicBezTo>
                      <a:pt x="13838" y="22055"/>
                      <a:pt x="13377" y="21301"/>
                      <a:pt x="12791" y="20674"/>
                    </a:cubicBezTo>
                    <a:cubicBezTo>
                      <a:pt x="11885" y="19739"/>
                      <a:pt x="10671" y="19084"/>
                      <a:pt x="10030" y="17954"/>
                    </a:cubicBezTo>
                    <a:cubicBezTo>
                      <a:pt x="9193" y="16517"/>
                      <a:pt x="9458" y="14662"/>
                      <a:pt x="10169" y="13155"/>
                    </a:cubicBezTo>
                    <a:cubicBezTo>
                      <a:pt x="10881" y="11649"/>
                      <a:pt x="11982" y="10366"/>
                      <a:pt x="12861" y="8957"/>
                    </a:cubicBezTo>
                    <a:cubicBezTo>
                      <a:pt x="13712" y="7520"/>
                      <a:pt x="14354" y="5832"/>
                      <a:pt x="13963" y="4214"/>
                    </a:cubicBezTo>
                    <a:cubicBezTo>
                      <a:pt x="13447" y="1955"/>
                      <a:pt x="11132" y="546"/>
                      <a:pt x="8844" y="141"/>
                    </a:cubicBezTo>
                    <a:cubicBezTo>
                      <a:pt x="8285" y="47"/>
                      <a:pt x="7720" y="1"/>
                      <a:pt x="7154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57188" algn="bl" rotWithShape="0">
                  <a:srgbClr val="C7EDF0">
                    <a:alpha val="37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1" name="Google Shape;91;p8"/>
              <p:cNvSpPr/>
              <p:nvPr/>
            </p:nvSpPr>
            <p:spPr>
              <a:xfrm>
                <a:off x="2597675" y="1883900"/>
                <a:ext cx="197050" cy="392825"/>
              </a:xfrm>
              <a:custGeom>
                <a:avLst/>
                <a:gdLst/>
                <a:ahLst/>
                <a:cxnLst/>
                <a:rect l="l" t="t" r="r" b="b"/>
                <a:pathLst>
                  <a:path w="7882" h="15713" extrusionOk="0">
                    <a:moveTo>
                      <a:pt x="3114" y="0"/>
                    </a:moveTo>
                    <a:cubicBezTo>
                      <a:pt x="2037" y="0"/>
                      <a:pt x="957" y="254"/>
                      <a:pt x="1" y="732"/>
                    </a:cubicBezTo>
                    <a:lnTo>
                      <a:pt x="1" y="15713"/>
                    </a:lnTo>
                    <a:lnTo>
                      <a:pt x="7882" y="15713"/>
                    </a:lnTo>
                    <a:cubicBezTo>
                      <a:pt x="7756" y="14862"/>
                      <a:pt x="7393" y="14025"/>
                      <a:pt x="6780" y="13411"/>
                    </a:cubicBezTo>
                    <a:cubicBezTo>
                      <a:pt x="6194" y="12811"/>
                      <a:pt x="5413" y="12393"/>
                      <a:pt x="4994" y="11654"/>
                    </a:cubicBezTo>
                    <a:cubicBezTo>
                      <a:pt x="4450" y="10733"/>
                      <a:pt x="4618" y="9505"/>
                      <a:pt x="5078" y="8529"/>
                    </a:cubicBezTo>
                    <a:cubicBezTo>
                      <a:pt x="5552" y="7553"/>
                      <a:pt x="6264" y="6716"/>
                      <a:pt x="6822" y="5795"/>
                    </a:cubicBezTo>
                    <a:cubicBezTo>
                      <a:pt x="7379" y="4875"/>
                      <a:pt x="7798" y="3773"/>
                      <a:pt x="7547" y="2726"/>
                    </a:cubicBezTo>
                    <a:cubicBezTo>
                      <a:pt x="7198" y="1262"/>
                      <a:pt x="5706" y="341"/>
                      <a:pt x="4213" y="90"/>
                    </a:cubicBezTo>
                    <a:cubicBezTo>
                      <a:pt x="3851" y="30"/>
                      <a:pt x="3483" y="0"/>
                      <a:pt x="3114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ffectLst>
                <a:outerShdw blurRad="300038" algn="bl" rotWithShape="0">
                  <a:srgbClr val="C7EDF0">
                    <a:alpha val="42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92" name="Google Shape;92;p8"/>
              <p:cNvSpPr/>
              <p:nvPr/>
            </p:nvSpPr>
            <p:spPr>
              <a:xfrm>
                <a:off x="2598025" y="2010625"/>
                <a:ext cx="90000" cy="265750"/>
              </a:xfrm>
              <a:custGeom>
                <a:avLst/>
                <a:gdLst/>
                <a:ahLst/>
                <a:cxnLst/>
                <a:rect l="l" t="t" r="r" b="b"/>
                <a:pathLst>
                  <a:path w="3600" h="10630" extrusionOk="0">
                    <a:moveTo>
                      <a:pt x="1" y="1"/>
                    </a:moveTo>
                    <a:lnTo>
                      <a:pt x="1" y="10630"/>
                    </a:lnTo>
                    <a:lnTo>
                      <a:pt x="3599" y="10630"/>
                    </a:lnTo>
                    <a:cubicBezTo>
                      <a:pt x="2902" y="9946"/>
                      <a:pt x="2023" y="9318"/>
                      <a:pt x="1716" y="8412"/>
                    </a:cubicBezTo>
                    <a:cubicBezTo>
                      <a:pt x="1423" y="7575"/>
                      <a:pt x="1674" y="6640"/>
                      <a:pt x="2051" y="5817"/>
                    </a:cubicBezTo>
                    <a:cubicBezTo>
                      <a:pt x="2414" y="4994"/>
                      <a:pt x="2902" y="4227"/>
                      <a:pt x="3111" y="3362"/>
                    </a:cubicBezTo>
                    <a:cubicBezTo>
                      <a:pt x="3320" y="2484"/>
                      <a:pt x="3181" y="1465"/>
                      <a:pt x="2470" y="894"/>
                    </a:cubicBezTo>
                    <a:cubicBezTo>
                      <a:pt x="1772" y="363"/>
                      <a:pt x="740" y="405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3100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sp>
        <p:nvSpPr>
          <p:cNvPr id="93" name="Google Shape;93;p8"/>
          <p:cNvSpPr/>
          <p:nvPr/>
        </p:nvSpPr>
        <p:spPr>
          <a:xfrm>
            <a:off x="950800" y="1081567"/>
            <a:ext cx="10290400" cy="46572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457200" algn="bl" rotWithShape="0">
              <a:schemeClr val="accent3">
                <a:alpha val="3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8"/>
          <p:cNvSpPr txBox="1">
            <a:spLocks noGrp="1"/>
          </p:cNvSpPr>
          <p:nvPr>
            <p:ph type="title"/>
          </p:nvPr>
        </p:nvSpPr>
        <p:spPr>
          <a:xfrm>
            <a:off x="2853033" y="2133267"/>
            <a:ext cx="6486000" cy="238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r>
              <a:rPr lang="fr-FR"/>
              <a:t>Modifiez le style du titre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0941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oogle Shape;96;p9"/>
          <p:cNvGrpSpPr/>
          <p:nvPr/>
        </p:nvGrpSpPr>
        <p:grpSpPr>
          <a:xfrm>
            <a:off x="1894" y="260"/>
            <a:ext cx="12188212" cy="6857480"/>
            <a:chOff x="0" y="390"/>
            <a:chExt cx="9141159" cy="5143110"/>
          </a:xfrm>
        </p:grpSpPr>
        <p:sp>
          <p:nvSpPr>
            <p:cNvPr id="97" name="Google Shape;97;p9"/>
            <p:cNvSpPr/>
            <p:nvPr/>
          </p:nvSpPr>
          <p:spPr>
            <a:xfrm>
              <a:off x="2842" y="390"/>
              <a:ext cx="9138317" cy="5142716"/>
            </a:xfrm>
            <a:custGeom>
              <a:avLst/>
              <a:gdLst/>
              <a:ahLst/>
              <a:cxnLst/>
              <a:rect l="l" t="t" r="r" b="b"/>
              <a:pathLst>
                <a:path w="285751" h="160735" extrusionOk="0">
                  <a:moveTo>
                    <a:pt x="1" y="0"/>
                  </a:moveTo>
                  <a:lnTo>
                    <a:pt x="1" y="160734"/>
                  </a:lnTo>
                  <a:lnTo>
                    <a:pt x="285751" y="160734"/>
                  </a:lnTo>
                  <a:lnTo>
                    <a:pt x="285751" y="0"/>
                  </a:ln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65000">
                  <a:srgbClr val="E4F8F9"/>
                </a:gs>
                <a:gs pos="100000">
                  <a:srgbClr val="C7EDF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8" name="Google Shape;98;p9"/>
            <p:cNvSpPr/>
            <p:nvPr/>
          </p:nvSpPr>
          <p:spPr>
            <a:xfrm rot="10800000" flipH="1">
              <a:off x="5050593" y="2153066"/>
              <a:ext cx="3816979" cy="2990434"/>
            </a:xfrm>
            <a:custGeom>
              <a:avLst/>
              <a:gdLst/>
              <a:ahLst/>
              <a:cxnLst/>
              <a:rect l="l" t="t" r="r" b="b"/>
              <a:pathLst>
                <a:path w="23421" h="18486" extrusionOk="0">
                  <a:moveTo>
                    <a:pt x="10532" y="1"/>
                  </a:moveTo>
                  <a:lnTo>
                    <a:pt x="10532" y="14"/>
                  </a:lnTo>
                  <a:cubicBezTo>
                    <a:pt x="8202" y="2372"/>
                    <a:pt x="4255" y="2874"/>
                    <a:pt x="2093" y="5510"/>
                  </a:cubicBezTo>
                  <a:cubicBezTo>
                    <a:pt x="1367" y="6403"/>
                    <a:pt x="879" y="7491"/>
                    <a:pt x="558" y="8607"/>
                  </a:cubicBezTo>
                  <a:cubicBezTo>
                    <a:pt x="126" y="10141"/>
                    <a:pt x="0" y="11787"/>
                    <a:pt x="461" y="13308"/>
                  </a:cubicBezTo>
                  <a:cubicBezTo>
                    <a:pt x="1423" y="16488"/>
                    <a:pt x="4813" y="18385"/>
                    <a:pt x="8077" y="18482"/>
                  </a:cubicBezTo>
                  <a:cubicBezTo>
                    <a:pt x="8157" y="18484"/>
                    <a:pt x="8238" y="18485"/>
                    <a:pt x="8318" y="18485"/>
                  </a:cubicBezTo>
                  <a:cubicBezTo>
                    <a:pt x="12837" y="18485"/>
                    <a:pt x="17242" y="15420"/>
                    <a:pt x="18859" y="11090"/>
                  </a:cubicBezTo>
                  <a:cubicBezTo>
                    <a:pt x="19431" y="9513"/>
                    <a:pt x="19668" y="7868"/>
                    <a:pt x="20086" y="6236"/>
                  </a:cubicBezTo>
                  <a:cubicBezTo>
                    <a:pt x="20686" y="3920"/>
                    <a:pt x="21718" y="1577"/>
                    <a:pt x="23420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58999">
                  <a:srgbClr val="E4F8F9"/>
                </a:gs>
                <a:gs pos="70000">
                  <a:srgbClr val="E4F8F9"/>
                </a:gs>
                <a:gs pos="100000">
                  <a:srgbClr val="AAE3E8"/>
                </a:gs>
              </a:gsLst>
              <a:lin ang="0" scaled="0"/>
            </a:gradFill>
            <a:ln>
              <a:noFill/>
            </a:ln>
            <a:effectLst>
              <a:outerShdw blurRad="185738" algn="bl" rotWithShape="0">
                <a:srgbClr val="C7EDF0">
                  <a:alpha val="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9" name="Google Shape;99;p9"/>
            <p:cNvSpPr/>
            <p:nvPr/>
          </p:nvSpPr>
          <p:spPr>
            <a:xfrm>
              <a:off x="2702277" y="2100"/>
              <a:ext cx="6308303" cy="1811644"/>
            </a:xfrm>
            <a:custGeom>
              <a:avLst/>
              <a:gdLst/>
              <a:ahLst/>
              <a:cxnLst/>
              <a:rect l="l" t="t" r="r" b="b"/>
              <a:pathLst>
                <a:path w="30618" h="8793" extrusionOk="0">
                  <a:moveTo>
                    <a:pt x="0" y="1"/>
                  </a:moveTo>
                  <a:cubicBezTo>
                    <a:pt x="84" y="1438"/>
                    <a:pt x="711" y="2832"/>
                    <a:pt x="1785" y="3823"/>
                  </a:cubicBezTo>
                  <a:cubicBezTo>
                    <a:pt x="2866" y="4840"/>
                    <a:pt x="4366" y="5405"/>
                    <a:pt x="5882" y="5405"/>
                  </a:cubicBezTo>
                  <a:cubicBezTo>
                    <a:pt x="6341" y="5405"/>
                    <a:pt x="6802" y="5353"/>
                    <a:pt x="7253" y="5246"/>
                  </a:cubicBezTo>
                  <a:cubicBezTo>
                    <a:pt x="9011" y="4855"/>
                    <a:pt x="10517" y="3683"/>
                    <a:pt x="12289" y="3335"/>
                  </a:cubicBezTo>
                  <a:cubicBezTo>
                    <a:pt x="12686" y="3256"/>
                    <a:pt x="13086" y="3220"/>
                    <a:pt x="13485" y="3220"/>
                  </a:cubicBezTo>
                  <a:cubicBezTo>
                    <a:pt x="15213" y="3220"/>
                    <a:pt x="16930" y="3901"/>
                    <a:pt x="18426" y="4785"/>
                  </a:cubicBezTo>
                  <a:cubicBezTo>
                    <a:pt x="20281" y="5859"/>
                    <a:pt x="21927" y="7226"/>
                    <a:pt x="23866" y="8133"/>
                  </a:cubicBezTo>
                  <a:cubicBezTo>
                    <a:pt x="24680" y="8510"/>
                    <a:pt x="25605" y="8792"/>
                    <a:pt x="26494" y="8792"/>
                  </a:cubicBezTo>
                  <a:cubicBezTo>
                    <a:pt x="27053" y="8792"/>
                    <a:pt x="27598" y="8681"/>
                    <a:pt x="28093" y="8412"/>
                  </a:cubicBezTo>
                  <a:cubicBezTo>
                    <a:pt x="28971" y="7924"/>
                    <a:pt x="29501" y="6975"/>
                    <a:pt x="29850" y="6055"/>
                  </a:cubicBezTo>
                  <a:cubicBezTo>
                    <a:pt x="30561" y="4116"/>
                    <a:pt x="30617" y="2065"/>
                    <a:pt x="30492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3100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0" name="Google Shape;100;p9"/>
            <p:cNvSpPr/>
            <p:nvPr/>
          </p:nvSpPr>
          <p:spPr>
            <a:xfrm>
              <a:off x="8867574" y="2713747"/>
              <a:ext cx="16022" cy="13982"/>
            </a:xfrm>
            <a:custGeom>
              <a:avLst/>
              <a:gdLst/>
              <a:ahLst/>
              <a:cxnLst/>
              <a:rect l="l" t="t" r="r" b="b"/>
              <a:pathLst>
                <a:path w="501" h="437" extrusionOk="0">
                  <a:moveTo>
                    <a:pt x="347" y="1"/>
                  </a:moveTo>
                  <a:cubicBezTo>
                    <a:pt x="279" y="1"/>
                    <a:pt x="150" y="29"/>
                    <a:pt x="1" y="38"/>
                  </a:cubicBezTo>
                  <a:cubicBezTo>
                    <a:pt x="96" y="240"/>
                    <a:pt x="132" y="371"/>
                    <a:pt x="215" y="431"/>
                  </a:cubicBezTo>
                  <a:cubicBezTo>
                    <a:pt x="223" y="435"/>
                    <a:pt x="233" y="436"/>
                    <a:pt x="244" y="436"/>
                  </a:cubicBezTo>
                  <a:cubicBezTo>
                    <a:pt x="304" y="436"/>
                    <a:pt x="411" y="391"/>
                    <a:pt x="501" y="371"/>
                  </a:cubicBezTo>
                  <a:cubicBezTo>
                    <a:pt x="477" y="252"/>
                    <a:pt x="477" y="121"/>
                    <a:pt x="394" y="14"/>
                  </a:cubicBezTo>
                  <a:cubicBezTo>
                    <a:pt x="387" y="5"/>
                    <a:pt x="371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1" name="Google Shape;101;p9"/>
            <p:cNvSpPr/>
            <p:nvPr/>
          </p:nvSpPr>
          <p:spPr>
            <a:xfrm rot="-5400000">
              <a:off x="-1511322" y="1513464"/>
              <a:ext cx="5125208" cy="2102563"/>
            </a:xfrm>
            <a:custGeom>
              <a:avLst/>
              <a:gdLst/>
              <a:ahLst/>
              <a:cxnLst/>
              <a:rect l="l" t="t" r="r" b="b"/>
              <a:pathLst>
                <a:path w="193240" h="62984" extrusionOk="0">
                  <a:moveTo>
                    <a:pt x="11681" y="0"/>
                  </a:moveTo>
                  <a:cubicBezTo>
                    <a:pt x="9716" y="6537"/>
                    <a:pt x="6025" y="12430"/>
                    <a:pt x="4299" y="19121"/>
                  </a:cubicBezTo>
                  <a:cubicBezTo>
                    <a:pt x="1" y="35719"/>
                    <a:pt x="11574" y="53769"/>
                    <a:pt x="26992" y="60257"/>
                  </a:cubicBezTo>
                  <a:cubicBezTo>
                    <a:pt x="30979" y="61935"/>
                    <a:pt x="35144" y="62668"/>
                    <a:pt x="39367" y="62668"/>
                  </a:cubicBezTo>
                  <a:cubicBezTo>
                    <a:pt x="55764" y="62668"/>
                    <a:pt x="73049" y="51616"/>
                    <a:pt x="84297" y="41874"/>
                  </a:cubicBezTo>
                  <a:cubicBezTo>
                    <a:pt x="97525" y="30420"/>
                    <a:pt x="110157" y="16431"/>
                    <a:pt x="127564" y="11490"/>
                  </a:cubicBezTo>
                  <a:cubicBezTo>
                    <a:pt x="131476" y="10379"/>
                    <a:pt x="135536" y="9850"/>
                    <a:pt x="139617" y="9850"/>
                  </a:cubicBezTo>
                  <a:cubicBezTo>
                    <a:pt x="152811" y="9850"/>
                    <a:pt x="166220" y="15374"/>
                    <a:pt x="175523" y="24586"/>
                  </a:cubicBezTo>
                  <a:cubicBezTo>
                    <a:pt x="185524" y="34480"/>
                    <a:pt x="190024" y="49030"/>
                    <a:pt x="193239" y="62984"/>
                  </a:cubicBezTo>
                  <a:lnTo>
                    <a:pt x="193239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571500" dist="9525" dir="5400000" algn="bl" rotWithShape="0">
                <a:srgbClr val="C7EDF0">
                  <a:alpha val="22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2" name="Google Shape;102;p9"/>
            <p:cNvSpPr/>
            <p:nvPr/>
          </p:nvSpPr>
          <p:spPr>
            <a:xfrm>
              <a:off x="395325" y="751938"/>
              <a:ext cx="2516100" cy="25161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3" name="Google Shape;103;p9"/>
            <p:cNvSpPr/>
            <p:nvPr/>
          </p:nvSpPr>
          <p:spPr>
            <a:xfrm>
              <a:off x="251500" y="228050"/>
              <a:ext cx="1150200" cy="1150200"/>
            </a:xfrm>
            <a:prstGeom prst="ellipse">
              <a:avLst/>
            </a:prstGeom>
            <a:gradFill>
              <a:gsLst>
                <a:gs pos="0">
                  <a:srgbClr val="FFFFFF">
                    <a:alpha val="0"/>
                  </a:srgbClr>
                </a:gs>
                <a:gs pos="5000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4" name="Google Shape;104;p9"/>
          <p:cNvSpPr txBox="1">
            <a:spLocks noGrp="1"/>
          </p:cNvSpPr>
          <p:nvPr>
            <p:ph type="title"/>
          </p:nvPr>
        </p:nvSpPr>
        <p:spPr>
          <a:xfrm>
            <a:off x="963100" y="1617533"/>
            <a:ext cx="32604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05" name="Google Shape;105;p9"/>
          <p:cNvSpPr txBox="1">
            <a:spLocks noGrp="1"/>
          </p:cNvSpPr>
          <p:nvPr>
            <p:ph type="subTitle" idx="1"/>
          </p:nvPr>
        </p:nvSpPr>
        <p:spPr>
          <a:xfrm>
            <a:off x="963100" y="3593933"/>
            <a:ext cx="32604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  <p:sp>
        <p:nvSpPr>
          <p:cNvPr id="106" name="Google Shape;106;p9"/>
          <p:cNvSpPr txBox="1">
            <a:spLocks noGrp="1"/>
          </p:cNvSpPr>
          <p:nvPr>
            <p:ph type="body" idx="2"/>
          </p:nvPr>
        </p:nvSpPr>
        <p:spPr>
          <a:xfrm>
            <a:off x="6021533" y="965433"/>
            <a:ext cx="5210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123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bg>
      <p:bgPr>
        <a:noFill/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"/>
          <p:cNvSpPr txBox="1">
            <a:spLocks noGrp="1"/>
          </p:cNvSpPr>
          <p:nvPr>
            <p:ph type="title"/>
          </p:nvPr>
        </p:nvSpPr>
        <p:spPr>
          <a:xfrm>
            <a:off x="1497699" y="3960200"/>
            <a:ext cx="3840400" cy="76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du titre</a:t>
            </a:r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subTitle" idx="1"/>
          </p:nvPr>
        </p:nvSpPr>
        <p:spPr>
          <a:xfrm>
            <a:off x="1497699" y="4623367"/>
            <a:ext cx="3840400" cy="12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1262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lt1"/>
            </a:gs>
            <a:gs pos="6500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800" y="593367"/>
            <a:ext cx="10290400" cy="67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Palanquin Dark"/>
              <a:buNone/>
              <a:defRPr sz="2800" b="1">
                <a:solidFill>
                  <a:schemeClr val="accent5"/>
                </a:solidFill>
                <a:latin typeface="Palanquin Dark"/>
                <a:ea typeface="Palanquin Dark"/>
                <a:cs typeface="Palanquin Dark"/>
                <a:sym typeface="Palanquin Dar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800" y="1536633"/>
            <a:ext cx="1029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221531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  <p:sldLayoutId id="2147483686" r:id="rId25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E2A47"/>
        </a:solidFill>
        <a:effectLst/>
      </p:bgPr>
    </p:bg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7"/>
          <p:cNvSpPr txBox="1">
            <a:spLocks noGrp="1"/>
          </p:cNvSpPr>
          <p:nvPr>
            <p:ph type="title"/>
          </p:nvPr>
        </p:nvSpPr>
        <p:spPr>
          <a:xfrm>
            <a:off x="1424133" y="1244600"/>
            <a:ext cx="9396400" cy="6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339" name="Google Shape;339;p27"/>
          <p:cNvSpPr txBox="1">
            <a:spLocks noGrp="1"/>
          </p:cNvSpPr>
          <p:nvPr>
            <p:ph type="body" idx="1"/>
          </p:nvPr>
        </p:nvSpPr>
        <p:spPr>
          <a:xfrm>
            <a:off x="1424133" y="2260600"/>
            <a:ext cx="9396400" cy="33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1145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056FE8-7159-088B-DB4F-BA76C6BF7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4600" y="2142800"/>
            <a:ext cx="6522800" cy="2572400"/>
          </a:xfrm>
        </p:spPr>
        <p:txBody>
          <a:bodyPr wrap="square"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8800" dirty="0"/>
              <a:t>LE BRUIT </a:t>
            </a:r>
            <a:r>
              <a:rPr lang="fr-FR" sz="8800" dirty="0" smtClean="0"/>
              <a:t>AU</a:t>
            </a:r>
            <a:r>
              <a:rPr lang="fr-FR" sz="8800" dirty="0" smtClean="0"/>
              <a:t> </a:t>
            </a:r>
            <a:r>
              <a:rPr lang="fr-FR" sz="8800" dirty="0"/>
              <a:t>TRAVAIL</a:t>
            </a:r>
          </a:p>
        </p:txBody>
      </p:sp>
      <p:pic>
        <p:nvPicPr>
          <p:cNvPr id="4" name="Image 1">
            <a:extLst>
              <a:ext uri="{FF2B5EF4-FFF2-40B4-BE49-F238E27FC236}">
                <a16:creationId xmlns:a16="http://schemas.microsoft.com/office/drawing/2014/main" id="{A001A229-D9C7-4088-C050-4DDA31954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r="14"/>
          <a:stretch/>
        </p:blipFill>
        <p:spPr bwMode="auto">
          <a:xfrm>
            <a:off x="258763" y="5729634"/>
            <a:ext cx="935037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043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CA3F5C0-59C9-FACF-B518-5E660979AC29}"/>
              </a:ext>
            </a:extLst>
          </p:cNvPr>
          <p:cNvSpPr txBox="1"/>
          <p:nvPr/>
        </p:nvSpPr>
        <p:spPr>
          <a:xfrm>
            <a:off x="1237488" y="1905506"/>
            <a:ext cx="97170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>
                <a:solidFill>
                  <a:schemeClr val="accent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Certaines activités professionnelles génèrent de hauts niveaux sonores, pouvant porter atteinte à l’audition …</a:t>
            </a:r>
          </a:p>
        </p:txBody>
      </p:sp>
    </p:spTree>
    <p:extLst>
      <p:ext uri="{BB962C8B-B14F-4D97-AF65-F5344CB8AC3E}">
        <p14:creationId xmlns:p14="http://schemas.microsoft.com/office/powerpoint/2010/main" val="274679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èche vers le haut 7">
            <a:extLst>
              <a:ext uri="{FF2B5EF4-FFF2-40B4-BE49-F238E27FC236}">
                <a16:creationId xmlns:a16="http://schemas.microsoft.com/office/drawing/2014/main" id="{AEF08EF6-A7FD-6128-30BA-52DD2596584F}"/>
              </a:ext>
            </a:extLst>
          </p:cNvPr>
          <p:cNvSpPr/>
          <p:nvPr/>
        </p:nvSpPr>
        <p:spPr>
          <a:xfrm>
            <a:off x="5015880" y="188640"/>
            <a:ext cx="2160240" cy="6552728"/>
          </a:xfrm>
          <a:prstGeom prst="upArrow">
            <a:avLst/>
          </a:prstGeom>
          <a:gradFill flip="none" rotWithShape="1">
            <a:gsLst>
              <a:gs pos="44000">
                <a:srgbClr val="FFFF00"/>
              </a:gs>
              <a:gs pos="56000">
                <a:srgbClr val="FFC000"/>
              </a:gs>
              <a:gs pos="64000">
                <a:srgbClr val="FF0000"/>
              </a:gs>
              <a:gs pos="30000">
                <a:srgbClr val="92D050"/>
              </a:gs>
              <a:gs pos="22000">
                <a:srgbClr val="00B050"/>
              </a:gs>
              <a:gs pos="13000">
                <a:schemeClr val="accent5">
                  <a:lumMod val="75000"/>
                </a:schemeClr>
              </a:gs>
              <a:gs pos="0">
                <a:srgbClr val="00B0F0"/>
              </a:gs>
              <a:gs pos="72000">
                <a:srgbClr val="FF0000"/>
              </a:gs>
              <a:gs pos="88000">
                <a:srgbClr val="C00000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fr-FR" sz="1800" b="1" dirty="0"/>
              <a:t>Niveau sonore moyen sur 8h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60240C6-C10A-2910-FFDB-736480DD68F3}"/>
              </a:ext>
            </a:extLst>
          </p:cNvPr>
          <p:cNvSpPr txBox="1"/>
          <p:nvPr/>
        </p:nvSpPr>
        <p:spPr>
          <a:xfrm>
            <a:off x="1440426" y="775984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accent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Les atteintes auditives apparaissent à partir d’une exposition supérieure à 85 dB sur 8h …</a:t>
            </a:r>
          </a:p>
          <a:p>
            <a:pPr algn="ctr"/>
            <a:endParaRPr lang="fr-FR" sz="1800" dirty="0">
              <a:solidFill>
                <a:schemeClr val="accent4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ctr"/>
            <a:r>
              <a:rPr lang="fr-FR" sz="1800" dirty="0">
                <a:solidFill>
                  <a:schemeClr val="accent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… Que dit la réglementation ?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7DC5C92C-78EC-3969-5DB8-3EE7FD852AAE}"/>
              </a:ext>
            </a:extLst>
          </p:cNvPr>
          <p:cNvCxnSpPr>
            <a:cxnSpLocks/>
          </p:cNvCxnSpPr>
          <p:nvPr/>
        </p:nvCxnSpPr>
        <p:spPr>
          <a:xfrm>
            <a:off x="1290577" y="6082015"/>
            <a:ext cx="946099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2E9CB989-E288-E9EA-2EFA-D4FB137A58BA}"/>
              </a:ext>
            </a:extLst>
          </p:cNvPr>
          <p:cNvSpPr txBox="1"/>
          <p:nvPr/>
        </p:nvSpPr>
        <p:spPr>
          <a:xfrm>
            <a:off x="5868135" y="5349863"/>
            <a:ext cx="3956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Des protecteurs individuels doivent être </a:t>
            </a:r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mis à disposition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0992373-4F6A-8733-D374-E59B499F5AD9}"/>
              </a:ext>
            </a:extLst>
          </p:cNvPr>
          <p:cNvCxnSpPr>
            <a:cxnSpLocks/>
          </p:cNvCxnSpPr>
          <p:nvPr/>
        </p:nvCxnSpPr>
        <p:spPr>
          <a:xfrm>
            <a:off x="1290577" y="4581128"/>
            <a:ext cx="946099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0DB47FFA-3D54-198B-FF14-4323AAA5D019}"/>
              </a:ext>
            </a:extLst>
          </p:cNvPr>
          <p:cNvSpPr txBox="1"/>
          <p:nvPr/>
        </p:nvSpPr>
        <p:spPr>
          <a:xfrm>
            <a:off x="2160135" y="5657639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80 dB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67A3317-A478-C51C-50CC-A7C8C81DE58B}"/>
              </a:ext>
            </a:extLst>
          </p:cNvPr>
          <p:cNvSpPr txBox="1"/>
          <p:nvPr/>
        </p:nvSpPr>
        <p:spPr>
          <a:xfrm>
            <a:off x="6097724" y="3873242"/>
            <a:ext cx="37270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Le port de protecteurs individuels est </a:t>
            </a:r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obligatoire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4734657-E7B2-8938-9FA1-A474AD2F02B3}"/>
              </a:ext>
            </a:extLst>
          </p:cNvPr>
          <p:cNvSpPr txBox="1"/>
          <p:nvPr/>
        </p:nvSpPr>
        <p:spPr>
          <a:xfrm>
            <a:off x="2160135" y="4181018"/>
            <a:ext cx="1040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85 dB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4E91B3F0-79B8-5917-4920-49C25B8187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8197" y="1422178"/>
            <a:ext cx="1744969" cy="1965167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3C9E4CF2-F606-0874-B3E7-B658349722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559" y="360180"/>
            <a:ext cx="2592288" cy="228198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6654855C-7BF7-9B5E-D92A-7F18A435A9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49455" y="561132"/>
            <a:ext cx="2251968" cy="2766275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711C5C5-6BC1-A318-3179-BA61D1AC5CDC}"/>
              </a:ext>
            </a:extLst>
          </p:cNvPr>
          <p:cNvCxnSpPr>
            <a:cxnSpLocks/>
          </p:cNvCxnSpPr>
          <p:nvPr/>
        </p:nvCxnSpPr>
        <p:spPr>
          <a:xfrm>
            <a:off x="1290577" y="3821643"/>
            <a:ext cx="946099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E8EC4202-65F8-A461-ED05-66B12438DB1A}"/>
              </a:ext>
            </a:extLst>
          </p:cNvPr>
          <p:cNvSpPr txBox="1"/>
          <p:nvPr/>
        </p:nvSpPr>
        <p:spPr>
          <a:xfrm>
            <a:off x="4603011" y="2758662"/>
            <a:ext cx="59003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C’est la valeur limite d’exposition réglementaire, elle prend en compte l’atténuation du bruit par les protecteurs, </a:t>
            </a:r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le travail est interdit au-delà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C47F6BC-0D25-4581-E482-0D43310E3149}"/>
              </a:ext>
            </a:extLst>
          </p:cNvPr>
          <p:cNvSpPr txBox="1"/>
          <p:nvPr/>
        </p:nvSpPr>
        <p:spPr>
          <a:xfrm>
            <a:off x="2150614" y="3406765"/>
            <a:ext cx="1059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87 dB</a:t>
            </a:r>
          </a:p>
        </p:txBody>
      </p:sp>
    </p:spTree>
    <p:extLst>
      <p:ext uri="{BB962C8B-B14F-4D97-AF65-F5344CB8AC3E}">
        <p14:creationId xmlns:p14="http://schemas.microsoft.com/office/powerpoint/2010/main" val="267374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-0.28351 0.246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84" y="1233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  <p:bldP spid="5" grpId="1"/>
      <p:bldP spid="9" grpId="0"/>
      <p:bldP spid="14" grpId="0"/>
      <p:bldP spid="15" grpId="0"/>
      <p:bldP spid="16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03B9E6C-A2CB-F9A1-F032-FA4225D08C32}"/>
              </a:ext>
            </a:extLst>
          </p:cNvPr>
          <p:cNvSpPr txBox="1"/>
          <p:nvPr/>
        </p:nvSpPr>
        <p:spPr>
          <a:xfrm>
            <a:off x="4935975" y="373381"/>
            <a:ext cx="5250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accent4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Quelques exemples de niveaux sonores que tu peux rencontrer au travail</a:t>
            </a:r>
          </a:p>
        </p:txBody>
      </p:sp>
      <p:sp>
        <p:nvSpPr>
          <p:cNvPr id="7" name="Flèche vers le haut 32">
            <a:extLst>
              <a:ext uri="{FF2B5EF4-FFF2-40B4-BE49-F238E27FC236}">
                <a16:creationId xmlns:a16="http://schemas.microsoft.com/office/drawing/2014/main" id="{CE9935FE-A045-39F3-BDAC-B852C7BE3515}"/>
              </a:ext>
            </a:extLst>
          </p:cNvPr>
          <p:cNvSpPr/>
          <p:nvPr/>
        </p:nvSpPr>
        <p:spPr>
          <a:xfrm>
            <a:off x="1587910" y="722671"/>
            <a:ext cx="2160240" cy="6026602"/>
          </a:xfrm>
          <a:prstGeom prst="upArrow">
            <a:avLst/>
          </a:prstGeom>
          <a:gradFill flip="none" rotWithShape="1">
            <a:gsLst>
              <a:gs pos="44000">
                <a:srgbClr val="FFFF00"/>
              </a:gs>
              <a:gs pos="56000">
                <a:srgbClr val="FFC000"/>
              </a:gs>
              <a:gs pos="64000">
                <a:srgbClr val="FF0000"/>
              </a:gs>
              <a:gs pos="30000">
                <a:srgbClr val="92D050"/>
              </a:gs>
              <a:gs pos="22000">
                <a:srgbClr val="00B050"/>
              </a:gs>
              <a:gs pos="13000">
                <a:schemeClr val="accent5">
                  <a:lumMod val="75000"/>
                </a:schemeClr>
              </a:gs>
              <a:gs pos="0">
                <a:srgbClr val="00B0F0"/>
              </a:gs>
              <a:gs pos="72000">
                <a:srgbClr val="FF0000"/>
              </a:gs>
              <a:gs pos="88000">
                <a:srgbClr val="C00000"/>
              </a:gs>
            </a:gsLst>
            <a:lin ang="162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endParaRPr lang="fr-FR" b="1" dirty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D7E0B682-C36C-C0FE-F598-869822B4BB67}"/>
              </a:ext>
            </a:extLst>
          </p:cNvPr>
          <p:cNvCxnSpPr>
            <a:cxnSpLocks/>
          </p:cNvCxnSpPr>
          <p:nvPr/>
        </p:nvCxnSpPr>
        <p:spPr>
          <a:xfrm>
            <a:off x="1664110" y="5574920"/>
            <a:ext cx="443189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41EE4BBE-C4FE-5209-31E4-727E943500DA}"/>
              </a:ext>
            </a:extLst>
          </p:cNvPr>
          <p:cNvSpPr txBox="1"/>
          <p:nvPr/>
        </p:nvSpPr>
        <p:spPr>
          <a:xfrm>
            <a:off x="6122400" y="5376219"/>
            <a:ext cx="3653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Bureau tranquille, laboratoire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ECA82CF0-DCFA-9538-B777-C4918BC005BA}"/>
              </a:ext>
            </a:extLst>
          </p:cNvPr>
          <p:cNvSpPr txBox="1"/>
          <p:nvPr/>
        </p:nvSpPr>
        <p:spPr>
          <a:xfrm>
            <a:off x="594687" y="5374865"/>
            <a:ext cx="1069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40 dB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B4EAC02C-DADC-1FB3-010F-78D82F3DEAB7}"/>
              </a:ext>
            </a:extLst>
          </p:cNvPr>
          <p:cNvCxnSpPr>
            <a:cxnSpLocks/>
          </p:cNvCxnSpPr>
          <p:nvPr/>
        </p:nvCxnSpPr>
        <p:spPr>
          <a:xfrm>
            <a:off x="1664109" y="4674820"/>
            <a:ext cx="679429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5B3B71B2-181A-0181-8FFF-014B00C68F08}"/>
              </a:ext>
            </a:extLst>
          </p:cNvPr>
          <p:cNvSpPr txBox="1"/>
          <p:nvPr/>
        </p:nvSpPr>
        <p:spPr>
          <a:xfrm>
            <a:off x="8443852" y="4474765"/>
            <a:ext cx="2898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Bureau en open-</a:t>
            </a:r>
            <a:r>
              <a:rPr lang="fr-FR" sz="2000" dirty="0" err="1">
                <a:latin typeface="Rubik" panose="02000604000000020004" pitchFamily="2" charset="-79"/>
                <a:cs typeface="Rubik" panose="02000604000000020004" pitchFamily="2" charset="-79"/>
              </a:rPr>
              <a:t>space</a:t>
            </a:r>
            <a:endParaRPr lang="fr-FR" sz="2000" dirty="0"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331BBAB-6E1A-7CDC-37F0-FC86E1EDD416}"/>
              </a:ext>
            </a:extLst>
          </p:cNvPr>
          <p:cNvSpPr txBox="1"/>
          <p:nvPr/>
        </p:nvSpPr>
        <p:spPr>
          <a:xfrm>
            <a:off x="601275" y="4474765"/>
            <a:ext cx="986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60 dB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0914BD6D-4B3B-7D99-F227-646810BD9C51}"/>
              </a:ext>
            </a:extLst>
          </p:cNvPr>
          <p:cNvCxnSpPr>
            <a:cxnSpLocks/>
          </p:cNvCxnSpPr>
          <p:nvPr/>
        </p:nvCxnSpPr>
        <p:spPr>
          <a:xfrm>
            <a:off x="1664109" y="3735972"/>
            <a:ext cx="33971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D62C54C1-5D4F-6AEF-0767-A9CAC09E1D5B}"/>
              </a:ext>
            </a:extLst>
          </p:cNvPr>
          <p:cNvSpPr txBox="1"/>
          <p:nvPr/>
        </p:nvSpPr>
        <p:spPr>
          <a:xfrm>
            <a:off x="5061257" y="3412936"/>
            <a:ext cx="6890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Sèche-cheveux, salle de plonge, poste de conduite de poids lourds ou de locomotive 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7C0EB38-F295-3FDF-B2EE-D097B65F3E0E}"/>
              </a:ext>
            </a:extLst>
          </p:cNvPr>
          <p:cNvSpPr txBox="1"/>
          <p:nvPr/>
        </p:nvSpPr>
        <p:spPr>
          <a:xfrm>
            <a:off x="636080" y="3541808"/>
            <a:ext cx="986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80 dB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0B321FE1-28EC-2B6C-CA52-4E9512672153}"/>
              </a:ext>
            </a:extLst>
          </p:cNvPr>
          <p:cNvCxnSpPr>
            <a:cxnSpLocks/>
          </p:cNvCxnSpPr>
          <p:nvPr/>
        </p:nvCxnSpPr>
        <p:spPr>
          <a:xfrm flipV="1">
            <a:off x="1664109" y="3298018"/>
            <a:ext cx="2331694" cy="28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1654B5DC-1D39-0D20-6E61-2252BB118BC2}"/>
              </a:ext>
            </a:extLst>
          </p:cNvPr>
          <p:cNvSpPr txBox="1"/>
          <p:nvPr/>
        </p:nvSpPr>
        <p:spPr>
          <a:xfrm>
            <a:off x="4000819" y="3096793"/>
            <a:ext cx="4487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Scie à ruban, presse, machine à bois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8BE3DC4-738B-C2C4-9012-B96CCD40FCD3}"/>
              </a:ext>
            </a:extLst>
          </p:cNvPr>
          <p:cNvSpPr txBox="1"/>
          <p:nvPr/>
        </p:nvSpPr>
        <p:spPr>
          <a:xfrm>
            <a:off x="636080" y="3126478"/>
            <a:ext cx="986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90 dB</a:t>
            </a: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411F9530-72A4-0E5D-3DE6-5464BFF87AC8}"/>
              </a:ext>
            </a:extLst>
          </p:cNvPr>
          <p:cNvCxnSpPr>
            <a:cxnSpLocks/>
          </p:cNvCxnSpPr>
          <p:nvPr/>
        </p:nvCxnSpPr>
        <p:spPr>
          <a:xfrm>
            <a:off x="1664109" y="2888879"/>
            <a:ext cx="4862315" cy="17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9E0DD07A-3E84-09A8-BD0F-14A3EA2032C7}"/>
              </a:ext>
            </a:extLst>
          </p:cNvPr>
          <p:cNvSpPr txBox="1"/>
          <p:nvPr/>
        </p:nvSpPr>
        <p:spPr>
          <a:xfrm>
            <a:off x="6528521" y="2657669"/>
            <a:ext cx="3004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Scie circulaire, meulage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D1D5B8C-2305-4B0F-2A87-E22F9E2813D8}"/>
              </a:ext>
            </a:extLst>
          </p:cNvPr>
          <p:cNvSpPr txBox="1"/>
          <p:nvPr/>
        </p:nvSpPr>
        <p:spPr>
          <a:xfrm>
            <a:off x="518487" y="2691648"/>
            <a:ext cx="1069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100 dB</a:t>
            </a:r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4093E48A-CD58-581B-EEEB-4261A062AC3E}"/>
              </a:ext>
            </a:extLst>
          </p:cNvPr>
          <p:cNvCxnSpPr>
            <a:cxnSpLocks/>
          </p:cNvCxnSpPr>
          <p:nvPr/>
        </p:nvCxnSpPr>
        <p:spPr>
          <a:xfrm>
            <a:off x="1664109" y="2508117"/>
            <a:ext cx="279515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D90234E1-C10B-009F-9A6F-FA690E3E4D4C}"/>
              </a:ext>
            </a:extLst>
          </p:cNvPr>
          <p:cNvSpPr txBox="1"/>
          <p:nvPr/>
        </p:nvSpPr>
        <p:spPr>
          <a:xfrm>
            <a:off x="4445520" y="2311958"/>
            <a:ext cx="3735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Perforateur, marteau-piqueur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29F2771-7839-6C2C-1D0D-40620C57FF6A}"/>
              </a:ext>
            </a:extLst>
          </p:cNvPr>
          <p:cNvSpPr txBox="1"/>
          <p:nvPr/>
        </p:nvSpPr>
        <p:spPr>
          <a:xfrm>
            <a:off x="586015" y="2308062"/>
            <a:ext cx="1086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110 dB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9016EA23-2BEC-CB73-F8AF-5F876599B200}"/>
              </a:ext>
            </a:extLst>
          </p:cNvPr>
          <p:cNvCxnSpPr>
            <a:cxnSpLocks/>
          </p:cNvCxnSpPr>
          <p:nvPr/>
        </p:nvCxnSpPr>
        <p:spPr>
          <a:xfrm>
            <a:off x="1672778" y="2150087"/>
            <a:ext cx="49409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ZoneTexte 42">
            <a:extLst>
              <a:ext uri="{FF2B5EF4-FFF2-40B4-BE49-F238E27FC236}">
                <a16:creationId xmlns:a16="http://schemas.microsoft.com/office/drawing/2014/main" id="{3EDB2C54-7205-A4E8-C31F-093A68FD8304}"/>
              </a:ext>
            </a:extLst>
          </p:cNvPr>
          <p:cNvSpPr txBox="1"/>
          <p:nvPr/>
        </p:nvSpPr>
        <p:spPr>
          <a:xfrm>
            <a:off x="6613742" y="1975542"/>
            <a:ext cx="3134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Atelier de chaudronnerie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0E8C68CB-56AC-EC7D-84D5-A40C816E617A}"/>
              </a:ext>
            </a:extLst>
          </p:cNvPr>
          <p:cNvSpPr txBox="1"/>
          <p:nvPr/>
        </p:nvSpPr>
        <p:spPr>
          <a:xfrm>
            <a:off x="518487" y="1959061"/>
            <a:ext cx="1259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120 dB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F9F86EB-7FC1-D3F0-A530-A3ECB21376B0}"/>
              </a:ext>
            </a:extLst>
          </p:cNvPr>
          <p:cNvCxnSpPr>
            <a:cxnSpLocks/>
            <a:endCxn id="16" idx="1"/>
          </p:cNvCxnSpPr>
          <p:nvPr/>
        </p:nvCxnSpPr>
        <p:spPr>
          <a:xfrm flipV="1">
            <a:off x="1672778" y="3083679"/>
            <a:ext cx="7013886" cy="1338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7EF31B4B-0A73-6D95-DB4E-2E9B1DCC5674}"/>
              </a:ext>
            </a:extLst>
          </p:cNvPr>
          <p:cNvSpPr txBox="1"/>
          <p:nvPr/>
        </p:nvSpPr>
        <p:spPr>
          <a:xfrm>
            <a:off x="8686664" y="2883624"/>
            <a:ext cx="27366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Atelier de métallurgie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212862E-D691-FFF7-BEA9-AA1741AC4324}"/>
              </a:ext>
            </a:extLst>
          </p:cNvPr>
          <p:cNvSpPr txBox="1"/>
          <p:nvPr/>
        </p:nvSpPr>
        <p:spPr>
          <a:xfrm>
            <a:off x="648484" y="2916082"/>
            <a:ext cx="986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95 dB</a:t>
            </a:r>
          </a:p>
        </p:txBody>
      </p: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E6F004B6-3DDE-AF27-9B41-891DCBF0715C}"/>
              </a:ext>
            </a:extLst>
          </p:cNvPr>
          <p:cNvCxnSpPr>
            <a:cxnSpLocks/>
          </p:cNvCxnSpPr>
          <p:nvPr/>
        </p:nvCxnSpPr>
        <p:spPr>
          <a:xfrm>
            <a:off x="1635119" y="4192031"/>
            <a:ext cx="443189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ZoneTexte 30">
            <a:extLst>
              <a:ext uri="{FF2B5EF4-FFF2-40B4-BE49-F238E27FC236}">
                <a16:creationId xmlns:a16="http://schemas.microsoft.com/office/drawing/2014/main" id="{A7F34B98-0CE5-ADFF-196D-2084BDFD9399}"/>
              </a:ext>
            </a:extLst>
          </p:cNvPr>
          <p:cNvSpPr txBox="1"/>
          <p:nvPr/>
        </p:nvSpPr>
        <p:spPr>
          <a:xfrm>
            <a:off x="6067009" y="3974628"/>
            <a:ext cx="32784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Aspirateur, tour d’usinage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E9E74E7-60A7-6644-6CE8-9FF3EAB2BCBA}"/>
              </a:ext>
            </a:extLst>
          </p:cNvPr>
          <p:cNvSpPr txBox="1"/>
          <p:nvPr/>
        </p:nvSpPr>
        <p:spPr>
          <a:xfrm>
            <a:off x="577284" y="3991976"/>
            <a:ext cx="10694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70 dB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0E9B1618-CFC3-BCBF-BC2B-FB2184F0C64C}"/>
              </a:ext>
            </a:extLst>
          </p:cNvPr>
          <p:cNvCxnSpPr>
            <a:cxnSpLocks/>
          </p:cNvCxnSpPr>
          <p:nvPr/>
        </p:nvCxnSpPr>
        <p:spPr>
          <a:xfrm>
            <a:off x="1646707" y="1489687"/>
            <a:ext cx="49409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ZoneTexte 44">
            <a:extLst>
              <a:ext uri="{FF2B5EF4-FFF2-40B4-BE49-F238E27FC236}">
                <a16:creationId xmlns:a16="http://schemas.microsoft.com/office/drawing/2014/main" id="{0670A35F-6B8B-27AA-AB73-23DA8701E85C}"/>
              </a:ext>
            </a:extLst>
          </p:cNvPr>
          <p:cNvSpPr txBox="1"/>
          <p:nvPr/>
        </p:nvSpPr>
        <p:spPr>
          <a:xfrm>
            <a:off x="577284" y="1274248"/>
            <a:ext cx="1259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Rubik" panose="02000604000000020004" pitchFamily="2" charset="-79"/>
                <a:cs typeface="Rubik" panose="02000604000000020004" pitchFamily="2" charset="-79"/>
              </a:rPr>
              <a:t>140 dB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003A7148-3124-2870-B3E5-99A410008F06}"/>
              </a:ext>
            </a:extLst>
          </p:cNvPr>
          <p:cNvSpPr txBox="1"/>
          <p:nvPr/>
        </p:nvSpPr>
        <p:spPr>
          <a:xfrm>
            <a:off x="6634581" y="1315204"/>
            <a:ext cx="3113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dirty="0">
                <a:latin typeface="Rubik" panose="02000604000000020004" pitchFamily="2" charset="-79"/>
                <a:cs typeface="Rubik" panose="02000604000000020004" pitchFamily="2" charset="-79"/>
              </a:rPr>
              <a:t>Banc d’essai de réacteur</a:t>
            </a:r>
          </a:p>
        </p:txBody>
      </p:sp>
    </p:spTree>
    <p:extLst>
      <p:ext uri="{BB962C8B-B14F-4D97-AF65-F5344CB8AC3E}">
        <p14:creationId xmlns:p14="http://schemas.microsoft.com/office/powerpoint/2010/main" val="179733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19" grpId="0"/>
      <p:bldP spid="23" grpId="0"/>
      <p:bldP spid="24" grpId="0"/>
      <p:bldP spid="32" grpId="0"/>
      <p:bldP spid="34" grpId="0"/>
      <p:bldP spid="37" grpId="0"/>
      <p:bldP spid="38" grpId="0"/>
      <p:bldP spid="40" grpId="0"/>
      <p:bldP spid="41" grpId="0"/>
      <p:bldP spid="43" grpId="0"/>
      <p:bldP spid="44" grpId="0"/>
      <p:bldP spid="16" grpId="0"/>
      <p:bldP spid="17" grpId="0"/>
      <p:bldP spid="31" grpId="0"/>
      <p:bldP spid="33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F43EA-AAB4-A057-9679-A5D944B72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174" y="593367"/>
            <a:ext cx="10825316" cy="670400"/>
          </a:xfrm>
        </p:spPr>
        <p:txBody>
          <a:bodyPr/>
          <a:lstStyle/>
          <a:p>
            <a:pPr algn="ctr"/>
            <a:r>
              <a:rPr lang="fr-FR" sz="5400" dirty="0"/>
              <a:t>Quelles solutions pour me protéger 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CB9E5576-2AD3-AB0A-8B18-7DCE7EB2E801}"/>
              </a:ext>
            </a:extLst>
          </p:cNvPr>
          <p:cNvSpPr txBox="1">
            <a:spLocks/>
          </p:cNvSpPr>
          <p:nvPr/>
        </p:nvSpPr>
        <p:spPr>
          <a:xfrm>
            <a:off x="693174" y="2376201"/>
            <a:ext cx="10239785" cy="3888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1219170" marR="0" lvl="1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828754" marR="0" lvl="2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2438339" marR="0" lvl="3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3047924" marR="0" lvl="4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3657509" marR="0" lvl="5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4267093" marR="0" lvl="6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4876678" marR="0" lvl="7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5486263" marR="0" lvl="8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0" indent="0" algn="ctr">
              <a:buFont typeface="Rubik"/>
              <a:buNone/>
            </a:pPr>
            <a:r>
              <a:rPr lang="fr-FR" sz="2800" dirty="0">
                <a:solidFill>
                  <a:schemeClr val="accent4"/>
                </a:solidFill>
              </a:rPr>
              <a:t>L’employeur se doit :</a:t>
            </a:r>
          </a:p>
          <a:p>
            <a:pPr marL="0" indent="0" algn="ctr">
              <a:buFont typeface="Rubik"/>
              <a:buNone/>
            </a:pPr>
            <a:endParaRPr lang="fr-FR" sz="2800" b="1" dirty="0"/>
          </a:p>
          <a:p>
            <a:pPr marL="0" indent="0" algn="ctr">
              <a:buFont typeface="Rubik"/>
              <a:buNone/>
            </a:pPr>
            <a:r>
              <a:rPr lang="fr-FR" sz="2800" dirty="0"/>
              <a:t>De réduire au maximum le bruit à la source</a:t>
            </a:r>
          </a:p>
          <a:p>
            <a:pPr marL="0" indent="0" algn="ctr">
              <a:buFont typeface="Rubik"/>
              <a:buNone/>
            </a:pPr>
            <a:endParaRPr lang="fr-FR" sz="2800" dirty="0"/>
          </a:p>
          <a:p>
            <a:pPr marL="0" indent="0" algn="ctr">
              <a:buNone/>
            </a:pPr>
            <a:r>
              <a:rPr lang="fr-FR" sz="2800" dirty="0"/>
              <a:t>De mettre à disposition des employés les protecteurs adéquats et s’assurer de leur bonne utilisation, si les niveaux sonores dépassent toujours les seuils réglementaires </a:t>
            </a:r>
          </a:p>
        </p:txBody>
      </p:sp>
    </p:spTree>
    <p:extLst>
      <p:ext uri="{BB962C8B-B14F-4D97-AF65-F5344CB8AC3E}">
        <p14:creationId xmlns:p14="http://schemas.microsoft.com/office/powerpoint/2010/main" val="333661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20D490-3377-FE97-B700-63A72ECEE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213" y="328240"/>
            <a:ext cx="10825316" cy="670400"/>
          </a:xfrm>
        </p:spPr>
        <p:txBody>
          <a:bodyPr/>
          <a:lstStyle/>
          <a:p>
            <a:pPr algn="ctr"/>
            <a:r>
              <a:rPr lang="fr-FR" sz="5400" dirty="0"/>
              <a:t>Quelles solutions pour me protéger ?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096168E4-3EB0-BF9B-0BEB-60F7DF0F5D02}"/>
              </a:ext>
            </a:extLst>
          </p:cNvPr>
          <p:cNvSpPr txBox="1">
            <a:spLocks/>
          </p:cNvSpPr>
          <p:nvPr/>
        </p:nvSpPr>
        <p:spPr>
          <a:xfrm>
            <a:off x="206478" y="2088169"/>
            <a:ext cx="7120940" cy="4176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585" marR="0" lvl="0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1pPr>
            <a:lvl2pPr marL="1219170" marR="0" lvl="1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2pPr>
            <a:lvl3pPr marL="1828754" marR="0" lvl="2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3pPr>
            <a:lvl4pPr marL="2438339" marR="0" lvl="3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4pPr>
            <a:lvl5pPr marL="3047924" marR="0" lvl="4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5pPr>
            <a:lvl6pPr marL="3657509" marR="0" lvl="5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6pPr>
            <a:lvl7pPr marL="4267093" marR="0" lvl="6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●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7pPr>
            <a:lvl8pPr marL="4876678" marR="0" lvl="7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○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8pPr>
            <a:lvl9pPr marL="5486263" marR="0" lvl="8" indent="-44025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ubik"/>
              <a:buChar char="■"/>
              <a:defRPr sz="1600" b="0" i="0" u="none" strike="noStrike" cap="none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defRPr>
            </a:lvl9pPr>
          </a:lstStyle>
          <a:p>
            <a:pPr marL="0" indent="0" algn="ctr">
              <a:buFont typeface="Rubik"/>
              <a:buNone/>
            </a:pPr>
            <a:r>
              <a:rPr lang="fr-FR" sz="2800" dirty="0">
                <a:solidFill>
                  <a:schemeClr val="accent4"/>
                </a:solidFill>
              </a:rPr>
              <a:t>Il existe plusieurs types de protecteurs :</a:t>
            </a:r>
          </a:p>
          <a:p>
            <a:pPr marL="0" indent="0" algn="ctr">
              <a:buFont typeface="Rubik"/>
              <a:buNone/>
            </a:pPr>
            <a:endParaRPr lang="fr-FR" sz="2800" b="1" dirty="0"/>
          </a:p>
          <a:p>
            <a:pPr marL="0" indent="0" algn="ctr">
              <a:buFont typeface="Rubik"/>
              <a:buNone/>
            </a:pPr>
            <a:endParaRPr lang="fr-FR" sz="2800" b="1" dirty="0"/>
          </a:p>
          <a:p>
            <a:pPr marL="0" indent="0" algn="ctr">
              <a:buFont typeface="Rubik"/>
              <a:buNone/>
            </a:pPr>
            <a:r>
              <a:rPr lang="fr-FR" sz="2800" dirty="0"/>
              <a:t>Les bouchons d’oreilles à usage unique</a:t>
            </a:r>
          </a:p>
          <a:p>
            <a:pPr marL="0" indent="0" algn="ctr">
              <a:buFont typeface="Rubik"/>
              <a:buNone/>
            </a:pPr>
            <a:endParaRPr lang="fr-FR" sz="2800" dirty="0"/>
          </a:p>
          <a:p>
            <a:pPr marL="0" indent="0" algn="ctr">
              <a:buFont typeface="Rubik"/>
              <a:buNone/>
            </a:pPr>
            <a:r>
              <a:rPr lang="fr-FR" sz="2800" dirty="0"/>
              <a:t>Les bouchons d’oreilles à usage prolongé fabriqués sur mesure</a:t>
            </a:r>
          </a:p>
          <a:p>
            <a:pPr marL="0" indent="0" algn="ctr">
              <a:buFont typeface="Rubik"/>
              <a:buNone/>
            </a:pPr>
            <a:endParaRPr lang="fr-FR" sz="2800" dirty="0"/>
          </a:p>
          <a:p>
            <a:pPr marL="0" indent="0" algn="ctr">
              <a:buFont typeface="Rubik"/>
              <a:buNone/>
            </a:pPr>
            <a:r>
              <a:rPr lang="fr-FR" sz="2800" dirty="0"/>
              <a:t>Les casques anti-bruit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47FD25C-E6C8-3532-F843-7727C5A26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3345" y="3429000"/>
            <a:ext cx="1654312" cy="1853828"/>
          </a:xfrm>
          <a:prstGeom prst="rect">
            <a:avLst/>
          </a:prstGeom>
        </p:spPr>
      </p:pic>
      <p:pic>
        <p:nvPicPr>
          <p:cNvPr id="8" name="Image 7" descr="Une image contenant logo&#10;&#10;Description générée automatiquement">
            <a:extLst>
              <a:ext uri="{FF2B5EF4-FFF2-40B4-BE49-F238E27FC236}">
                <a16:creationId xmlns:a16="http://schemas.microsoft.com/office/drawing/2014/main" id="{8ECA6E59-C25A-0E7B-E6CC-8098ED4EA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7418" y="4762861"/>
            <a:ext cx="1654312" cy="2032126"/>
          </a:xfrm>
          <a:prstGeom prst="rect">
            <a:avLst/>
          </a:prstGeom>
        </p:spPr>
      </p:pic>
      <p:pic>
        <p:nvPicPr>
          <p:cNvPr id="10" name="Image 9" descr="Une image contenant logo&#10;&#10;Description générée automatiquement">
            <a:extLst>
              <a:ext uri="{FF2B5EF4-FFF2-40B4-BE49-F238E27FC236}">
                <a16:creationId xmlns:a16="http://schemas.microsoft.com/office/drawing/2014/main" id="{FAB2437A-EEE5-969A-E486-C4A0D7FA55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155" y="2205292"/>
            <a:ext cx="1467609" cy="1652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5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Center for Health Statistics by Slidesgo">
  <a:themeElements>
    <a:clrScheme name="Simple Light">
      <a:dk1>
        <a:srgbClr val="211E42"/>
      </a:dk1>
      <a:lt1>
        <a:srgbClr val="FFFFFF"/>
      </a:lt1>
      <a:dk2>
        <a:srgbClr val="6D689C"/>
      </a:dk2>
      <a:lt2>
        <a:srgbClr val="D5D3EB"/>
      </a:lt2>
      <a:accent1>
        <a:srgbClr val="E4F8F9"/>
      </a:accent1>
      <a:accent2>
        <a:srgbClr val="C7EDF0"/>
      </a:accent2>
      <a:accent3>
        <a:srgbClr val="AAE3E8"/>
      </a:accent3>
      <a:accent4>
        <a:srgbClr val="24BBC4"/>
      </a:accent4>
      <a:accent5>
        <a:srgbClr val="0E868C"/>
      </a:accent5>
      <a:accent6>
        <a:srgbClr val="211E42"/>
      </a:accent6>
      <a:hlink>
        <a:srgbClr val="211E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Center for Health Statistics by Slidesgo</Template>
  <TotalTime>635</TotalTime>
  <Words>247</Words>
  <Application>Microsoft Office PowerPoint</Application>
  <PresentationFormat>Grand écran</PresentationFormat>
  <Paragraphs>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Palanquin Dark</vt:lpstr>
      <vt:lpstr>Proxima Nova</vt:lpstr>
      <vt:lpstr>Proxima Nova Semibold</vt:lpstr>
      <vt:lpstr>Rubik</vt:lpstr>
      <vt:lpstr>Center for Health Statistics by Slidesgo</vt:lpstr>
      <vt:lpstr>Slidesgo Final Pages</vt:lpstr>
      <vt:lpstr>LE BRUIT AU TRAVAIL</vt:lpstr>
      <vt:lpstr>Présentation PowerPoint</vt:lpstr>
      <vt:lpstr>Présentation PowerPoint</vt:lpstr>
      <vt:lpstr>Présentation PowerPoint</vt:lpstr>
      <vt:lpstr>Quelles solutions pour me protéger ?</vt:lpstr>
      <vt:lpstr>Quelles solutions pour me protéger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BRUIT ET LE TRAVAIL</dc:title>
  <dc:creator>Annabelle Lefevre</dc:creator>
  <cp:lastModifiedBy>Antoine Perez Munoz</cp:lastModifiedBy>
  <cp:revision>7</cp:revision>
  <dcterms:created xsi:type="dcterms:W3CDTF">2023-04-03T08:08:38Z</dcterms:created>
  <dcterms:modified xsi:type="dcterms:W3CDTF">2023-05-02T09:04:37Z</dcterms:modified>
</cp:coreProperties>
</file>